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8d7bb0f34a4f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f4cfe058ba4bc1"/>
  </p:sldMasterIdLst>
  <p:sldIdLst>
    <p:sldId xmlns:r="http://schemas.openxmlformats.org/officeDocument/2006/relationships" id="256" r:id="Rbbe5599535064135"/>
    <p:sldId xmlns:r="http://schemas.openxmlformats.org/officeDocument/2006/relationships" id="257" r:id="R1f236d93e9e04af7"/>
    <p:sldId xmlns:r="http://schemas.openxmlformats.org/officeDocument/2006/relationships" id="258" r:id="R4cfb9a10a3504d01"/>
    <p:sldId xmlns:r="http://schemas.openxmlformats.org/officeDocument/2006/relationships" id="259" r:id="R95054daa5c124433"/>
    <p:sldId xmlns:r="http://schemas.openxmlformats.org/officeDocument/2006/relationships" id="260" r:id="R1f3afa124ffc4380"/>
    <p:sldId xmlns:r="http://schemas.openxmlformats.org/officeDocument/2006/relationships" id="261" r:id="Rfc8da3f265aa4f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4cfe058ba4bc1" /><Relationship Type="http://schemas.openxmlformats.org/officeDocument/2006/relationships/slide" Target="/ppt/slides/slide1.xml" Id="Rbbe5599535064135" /><Relationship Type="http://schemas.openxmlformats.org/officeDocument/2006/relationships/slide" Target="/ppt/slides/slide2.xml" Id="R1f236d93e9e04af7" /><Relationship Type="http://schemas.openxmlformats.org/officeDocument/2006/relationships/slide" Target="/ppt/slides/slide3.xml" Id="R4cfb9a10a3504d01" /><Relationship Type="http://schemas.openxmlformats.org/officeDocument/2006/relationships/slide" Target="/ppt/slides/slide4.xml" Id="R95054daa5c124433" /><Relationship Type="http://schemas.openxmlformats.org/officeDocument/2006/relationships/slide" Target="/ppt/slides/slide5.xml" Id="R1f3afa124ffc4380" /><Relationship Type="http://schemas.openxmlformats.org/officeDocument/2006/relationships/slide" Target="/ppt/slides/slide6.xml" Id="Rfc8da3f265aa4f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5665c6a79c44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b641584cd4c83" /><Relationship Type="http://schemas.openxmlformats.org/officeDocument/2006/relationships/theme" Target="/ppt/slideMasters/theme/theme1.xml" Id="R9a8914c777dd44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1b641584cd4c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010f6b09445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38a62cdf64a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6d85646694e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cefe8724049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b24b2a27842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927a2c3474a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LINEOS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Smiursbakken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926 045 571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LINEOS AS</a:t>
            </a:r>
          </a:p>
        </p:txBody>
      </p:sp>
    </p:spTree>
  </p:cSld>
  <p:clrMapOvr>
    <a:masterClrMapping xmlns:a="http://schemas.openxmlformats.org/drawingml/2006/main"/>
  </p:clrMapOvr>
</p:sld>
</file>