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6baaeecef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65c159890426f"/>
  </p:sldMasterIdLst>
  <p:sldIdLst>
    <p:sldId xmlns:r="http://schemas.openxmlformats.org/officeDocument/2006/relationships" id="256" r:id="Re7fd0c0b7bb64667"/>
    <p:sldId xmlns:r="http://schemas.openxmlformats.org/officeDocument/2006/relationships" id="257" r:id="R2e5210e797be4e8d"/>
    <p:sldId xmlns:r="http://schemas.openxmlformats.org/officeDocument/2006/relationships" id="258" r:id="R97c21ff88f2c41e2"/>
    <p:sldId xmlns:r="http://schemas.openxmlformats.org/officeDocument/2006/relationships" id="259" r:id="R832ef1877ae746d7"/>
    <p:sldId xmlns:r="http://schemas.openxmlformats.org/officeDocument/2006/relationships" id="260" r:id="R82d64083fc8d4b74"/>
    <p:sldId xmlns:r="http://schemas.openxmlformats.org/officeDocument/2006/relationships" id="261" r:id="Re5d73b5023e54227"/>
    <p:sldId xmlns:r="http://schemas.openxmlformats.org/officeDocument/2006/relationships" id="262" r:id="Rce0c9c6660bb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65c159890426f" /><Relationship Type="http://schemas.openxmlformats.org/officeDocument/2006/relationships/slide" Target="/ppt/slides/slide1.xml" Id="Re7fd0c0b7bb64667" /><Relationship Type="http://schemas.openxmlformats.org/officeDocument/2006/relationships/slide" Target="/ppt/slides/slide2.xml" Id="R2e5210e797be4e8d" /><Relationship Type="http://schemas.openxmlformats.org/officeDocument/2006/relationships/slide" Target="/ppt/slides/slide3.xml" Id="R97c21ff88f2c41e2" /><Relationship Type="http://schemas.openxmlformats.org/officeDocument/2006/relationships/slide" Target="/ppt/slides/slide4.xml" Id="R832ef1877ae746d7" /><Relationship Type="http://schemas.openxmlformats.org/officeDocument/2006/relationships/slide" Target="/ppt/slides/slide5.xml" Id="R82d64083fc8d4b74" /><Relationship Type="http://schemas.openxmlformats.org/officeDocument/2006/relationships/slide" Target="/ppt/slides/slide6.xml" Id="Re5d73b5023e54227" /><Relationship Type="http://schemas.openxmlformats.org/officeDocument/2006/relationships/slide" Target="/ppt/slides/slide7.xml" Id="Rce0c9c6660bb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6ec590458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a43a33ce4c7b" /><Relationship Type="http://schemas.openxmlformats.org/officeDocument/2006/relationships/theme" Target="/ppt/slideMasters/theme/theme1.xml" Id="Rb92daf04c649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ba43a33ce4c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ac1c0db51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9bebc4ad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639d4451a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3e168cd4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9717adef2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42a80486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5448d395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