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46a6ccb7f34d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d954dcfa6b4d28"/>
  </p:sldMasterIdLst>
  <p:sldIdLst>
    <p:sldId xmlns:r="http://schemas.openxmlformats.org/officeDocument/2006/relationships" id="256" r:id="R8cc74074a00a438b"/>
    <p:sldId xmlns:r="http://schemas.openxmlformats.org/officeDocument/2006/relationships" id="257" r:id="R2334a611434046dc"/>
    <p:sldId xmlns:r="http://schemas.openxmlformats.org/officeDocument/2006/relationships" id="258" r:id="R14275fe291984f79"/>
    <p:sldId xmlns:r="http://schemas.openxmlformats.org/officeDocument/2006/relationships" id="259" r:id="R24aa46bdc9e545f1"/>
    <p:sldId xmlns:r="http://schemas.openxmlformats.org/officeDocument/2006/relationships" id="260" r:id="Rc252a7d2be1944d6"/>
    <p:sldId xmlns:r="http://schemas.openxmlformats.org/officeDocument/2006/relationships" id="261" r:id="R3a15044826f148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d954dcfa6b4d28" /><Relationship Type="http://schemas.openxmlformats.org/officeDocument/2006/relationships/slide" Target="/ppt/slides/slide1.xml" Id="R8cc74074a00a438b" /><Relationship Type="http://schemas.openxmlformats.org/officeDocument/2006/relationships/slide" Target="/ppt/slides/slide2.xml" Id="R2334a611434046dc" /><Relationship Type="http://schemas.openxmlformats.org/officeDocument/2006/relationships/slide" Target="/ppt/slides/slide3.xml" Id="R14275fe291984f79" /><Relationship Type="http://schemas.openxmlformats.org/officeDocument/2006/relationships/slide" Target="/ppt/slides/slide4.xml" Id="R24aa46bdc9e545f1" /><Relationship Type="http://schemas.openxmlformats.org/officeDocument/2006/relationships/slide" Target="/ppt/slides/slide5.xml" Id="Rc252a7d2be1944d6" /><Relationship Type="http://schemas.openxmlformats.org/officeDocument/2006/relationships/slide" Target="/ppt/slides/slide6.xml" Id="R3a15044826f148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78196af7d040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4852de256428b" /><Relationship Type="http://schemas.openxmlformats.org/officeDocument/2006/relationships/theme" Target="/ppt/slideMasters/theme/theme1.xml" Id="Re2b32f26efcf41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14852de25642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ecbbd044a4d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1e9621ac44b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1a31cf7ad45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9700b71a742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747fad1f245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dccaafa2440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LLH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LLH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LLH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LLH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LLH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LLH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6650 Surnadal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926 045 083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LLH 2 AS</a:t>
            </a:r>
          </a:p>
        </p:txBody>
      </p:sp>
    </p:spTree>
  </p:cSld>
  <p:clrMapOvr>
    <a:masterClrMapping xmlns:a="http://schemas.openxmlformats.org/drawingml/2006/main"/>
  </p:clrMapOvr>
</p:sld>
</file>