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d905174d3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73f10ab664204"/>
  </p:sldMasterIdLst>
  <p:sldIdLst>
    <p:sldId xmlns:r="http://schemas.openxmlformats.org/officeDocument/2006/relationships" id="256" r:id="R1a470b47422f4829"/>
    <p:sldId xmlns:r="http://schemas.openxmlformats.org/officeDocument/2006/relationships" id="257" r:id="Rae6353c9a75c4d02"/>
    <p:sldId xmlns:r="http://schemas.openxmlformats.org/officeDocument/2006/relationships" id="258" r:id="R2bddc8cd38594b02"/>
    <p:sldId xmlns:r="http://schemas.openxmlformats.org/officeDocument/2006/relationships" id="259" r:id="Rca9b8dddb47844f9"/>
    <p:sldId xmlns:r="http://schemas.openxmlformats.org/officeDocument/2006/relationships" id="260" r:id="R4684f696f8dd4734"/>
    <p:sldId xmlns:r="http://schemas.openxmlformats.org/officeDocument/2006/relationships" id="261" r:id="R5e1c7288c52e4239"/>
    <p:sldId xmlns:r="http://schemas.openxmlformats.org/officeDocument/2006/relationships" id="262" r:id="R788534194fdd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73f10ab664204" /><Relationship Type="http://schemas.openxmlformats.org/officeDocument/2006/relationships/slide" Target="/ppt/slides/slide1.xml" Id="R1a470b47422f4829" /><Relationship Type="http://schemas.openxmlformats.org/officeDocument/2006/relationships/slide" Target="/ppt/slides/slide2.xml" Id="Rae6353c9a75c4d02" /><Relationship Type="http://schemas.openxmlformats.org/officeDocument/2006/relationships/slide" Target="/ppt/slides/slide3.xml" Id="R2bddc8cd38594b02" /><Relationship Type="http://schemas.openxmlformats.org/officeDocument/2006/relationships/slide" Target="/ppt/slides/slide4.xml" Id="Rca9b8dddb47844f9" /><Relationship Type="http://schemas.openxmlformats.org/officeDocument/2006/relationships/slide" Target="/ppt/slides/slide5.xml" Id="R4684f696f8dd4734" /><Relationship Type="http://schemas.openxmlformats.org/officeDocument/2006/relationships/slide" Target="/ppt/slides/slide6.xml" Id="R5e1c7288c52e4239" /><Relationship Type="http://schemas.openxmlformats.org/officeDocument/2006/relationships/slide" Target="/ppt/slides/slide7.xml" Id="R788534194fdd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a98ed533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6ebe2b3b418d" /><Relationship Type="http://schemas.openxmlformats.org/officeDocument/2006/relationships/theme" Target="/ppt/slideMasters/theme/theme1.xml" Id="R70e494827778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16ebe2b3b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16961822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b14b5e8a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7af216ce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eba37e66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f9d1b8c6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ba02a6b87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fb99ea04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NILS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