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c099e5653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b6116472b4015"/>
  </p:sldMasterIdLst>
  <p:sldIdLst>
    <p:sldId xmlns:r="http://schemas.openxmlformats.org/officeDocument/2006/relationships" id="256" r:id="R5c3c50d32b124f6c"/>
    <p:sldId xmlns:r="http://schemas.openxmlformats.org/officeDocument/2006/relationships" id="257" r:id="R1ea5ec8bc85e49f0"/>
    <p:sldId xmlns:r="http://schemas.openxmlformats.org/officeDocument/2006/relationships" id="258" r:id="R492761648abc41f7"/>
    <p:sldId xmlns:r="http://schemas.openxmlformats.org/officeDocument/2006/relationships" id="259" r:id="R7a1f45436de54f52"/>
    <p:sldId xmlns:r="http://schemas.openxmlformats.org/officeDocument/2006/relationships" id="260" r:id="R1c47a00a3f1748bf"/>
    <p:sldId xmlns:r="http://schemas.openxmlformats.org/officeDocument/2006/relationships" id="261" r:id="R40d27c28e8d142ba"/>
    <p:sldId xmlns:r="http://schemas.openxmlformats.org/officeDocument/2006/relationships" id="262" r:id="Rfc470e65e487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b6116472b4015" /><Relationship Type="http://schemas.openxmlformats.org/officeDocument/2006/relationships/slide" Target="/ppt/slides/slide1.xml" Id="R5c3c50d32b124f6c" /><Relationship Type="http://schemas.openxmlformats.org/officeDocument/2006/relationships/slide" Target="/ppt/slides/slide2.xml" Id="R1ea5ec8bc85e49f0" /><Relationship Type="http://schemas.openxmlformats.org/officeDocument/2006/relationships/slide" Target="/ppt/slides/slide3.xml" Id="R492761648abc41f7" /><Relationship Type="http://schemas.openxmlformats.org/officeDocument/2006/relationships/slide" Target="/ppt/slides/slide4.xml" Id="R7a1f45436de54f52" /><Relationship Type="http://schemas.openxmlformats.org/officeDocument/2006/relationships/slide" Target="/ppt/slides/slide5.xml" Id="R1c47a00a3f1748bf" /><Relationship Type="http://schemas.openxmlformats.org/officeDocument/2006/relationships/slide" Target="/ppt/slides/slide6.xml" Id="R40d27c28e8d142ba" /><Relationship Type="http://schemas.openxmlformats.org/officeDocument/2006/relationships/slide" Target="/ppt/slides/slide7.xml" Id="Rfc470e65e487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ce86922ec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a9d69c0c04f64" /><Relationship Type="http://schemas.openxmlformats.org/officeDocument/2006/relationships/theme" Target="/ppt/slideMasters/theme/theme1.xml" Id="R3ce05fdd6902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a9d69c0c0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bd7f5114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168e4c90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2d6034ea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434de299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9826be82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61bbbb20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c0ea07d0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