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d4865b34c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8321362744b98"/>
  </p:sldMasterIdLst>
  <p:sldIdLst>
    <p:sldId xmlns:r="http://schemas.openxmlformats.org/officeDocument/2006/relationships" id="256" r:id="R7887cd2b7bed4223"/>
    <p:sldId xmlns:r="http://schemas.openxmlformats.org/officeDocument/2006/relationships" id="257" r:id="Rd710868bc6a94aa8"/>
    <p:sldId xmlns:r="http://schemas.openxmlformats.org/officeDocument/2006/relationships" id="258" r:id="R6e5141ebf1ac48f0"/>
    <p:sldId xmlns:r="http://schemas.openxmlformats.org/officeDocument/2006/relationships" id="259" r:id="Rbcb54fa851d74c68"/>
    <p:sldId xmlns:r="http://schemas.openxmlformats.org/officeDocument/2006/relationships" id="260" r:id="R4993b930cfec4858"/>
    <p:sldId xmlns:r="http://schemas.openxmlformats.org/officeDocument/2006/relationships" id="261" r:id="Rf8929c3fc8414935"/>
    <p:sldId xmlns:r="http://schemas.openxmlformats.org/officeDocument/2006/relationships" id="262" r:id="R3286d9fcc037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8321362744b98" /><Relationship Type="http://schemas.openxmlformats.org/officeDocument/2006/relationships/slide" Target="/ppt/slides/slide1.xml" Id="R7887cd2b7bed4223" /><Relationship Type="http://schemas.openxmlformats.org/officeDocument/2006/relationships/slide" Target="/ppt/slides/slide2.xml" Id="Rd710868bc6a94aa8" /><Relationship Type="http://schemas.openxmlformats.org/officeDocument/2006/relationships/slide" Target="/ppt/slides/slide3.xml" Id="R6e5141ebf1ac48f0" /><Relationship Type="http://schemas.openxmlformats.org/officeDocument/2006/relationships/slide" Target="/ppt/slides/slide4.xml" Id="Rbcb54fa851d74c68" /><Relationship Type="http://schemas.openxmlformats.org/officeDocument/2006/relationships/slide" Target="/ppt/slides/slide5.xml" Id="R4993b930cfec4858" /><Relationship Type="http://schemas.openxmlformats.org/officeDocument/2006/relationships/slide" Target="/ppt/slides/slide6.xml" Id="Rf8929c3fc8414935" /><Relationship Type="http://schemas.openxmlformats.org/officeDocument/2006/relationships/slide" Target="/ppt/slides/slide7.xml" Id="R3286d9fcc037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fd6491a1a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78633991d4f9f" /><Relationship Type="http://schemas.openxmlformats.org/officeDocument/2006/relationships/theme" Target="/ppt/slideMasters/theme/theme1.xml" Id="R4d9c5824a81e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78633991d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9744c23ca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88008966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3466fa07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2468b0a6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d52211668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22df539e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1a028bd1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