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6a389119b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09ca4c7074dd9"/>
  </p:sldMasterIdLst>
  <p:sldIdLst>
    <p:sldId xmlns:r="http://schemas.openxmlformats.org/officeDocument/2006/relationships" id="256" r:id="Rbef0960833084573"/>
    <p:sldId xmlns:r="http://schemas.openxmlformats.org/officeDocument/2006/relationships" id="257" r:id="Ra324da14a0b6453f"/>
    <p:sldId xmlns:r="http://schemas.openxmlformats.org/officeDocument/2006/relationships" id="258" r:id="Rafa8d503c2d84c49"/>
    <p:sldId xmlns:r="http://schemas.openxmlformats.org/officeDocument/2006/relationships" id="259" r:id="R1e71f00dde7d45fd"/>
    <p:sldId xmlns:r="http://schemas.openxmlformats.org/officeDocument/2006/relationships" id="260" r:id="R46022ec9ee444577"/>
    <p:sldId xmlns:r="http://schemas.openxmlformats.org/officeDocument/2006/relationships" id="261" r:id="R69f111054d544802"/>
    <p:sldId xmlns:r="http://schemas.openxmlformats.org/officeDocument/2006/relationships" id="262" r:id="R11d17197ce95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09ca4c7074dd9" /><Relationship Type="http://schemas.openxmlformats.org/officeDocument/2006/relationships/slide" Target="/ppt/slides/slide1.xml" Id="Rbef0960833084573" /><Relationship Type="http://schemas.openxmlformats.org/officeDocument/2006/relationships/slide" Target="/ppt/slides/slide2.xml" Id="Ra324da14a0b6453f" /><Relationship Type="http://schemas.openxmlformats.org/officeDocument/2006/relationships/slide" Target="/ppt/slides/slide3.xml" Id="Rafa8d503c2d84c49" /><Relationship Type="http://schemas.openxmlformats.org/officeDocument/2006/relationships/slide" Target="/ppt/slides/slide4.xml" Id="R1e71f00dde7d45fd" /><Relationship Type="http://schemas.openxmlformats.org/officeDocument/2006/relationships/slide" Target="/ppt/slides/slide5.xml" Id="R46022ec9ee444577" /><Relationship Type="http://schemas.openxmlformats.org/officeDocument/2006/relationships/slide" Target="/ppt/slides/slide6.xml" Id="R69f111054d544802" /><Relationship Type="http://schemas.openxmlformats.org/officeDocument/2006/relationships/slide" Target="/ppt/slides/slide7.xml" Id="R11d17197ce95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cdd52ff50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2faedef2480f" /><Relationship Type="http://schemas.openxmlformats.org/officeDocument/2006/relationships/theme" Target="/ppt/slideMasters/theme/theme1.xml" Id="R2aa511eaf3fd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82faedef2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c2260298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0278b6cbb47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14e49c0b9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2e87753d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eeeb7089b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2c84bb44049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1600a44be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13 935 673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147 414 225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