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41f3ba7fb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6be3dbff84256"/>
  </p:sldMasterIdLst>
  <p:sldIdLst>
    <p:sldId xmlns:r="http://schemas.openxmlformats.org/officeDocument/2006/relationships" id="256" r:id="R1a663dcf94e94fbc"/>
    <p:sldId xmlns:r="http://schemas.openxmlformats.org/officeDocument/2006/relationships" id="257" r:id="R810c2821957144d1"/>
    <p:sldId xmlns:r="http://schemas.openxmlformats.org/officeDocument/2006/relationships" id="258" r:id="Rec47af0b0a8343de"/>
    <p:sldId xmlns:r="http://schemas.openxmlformats.org/officeDocument/2006/relationships" id="259" r:id="R3a05a9d850c44bcf"/>
    <p:sldId xmlns:r="http://schemas.openxmlformats.org/officeDocument/2006/relationships" id="260" r:id="R22569d0a4b6c4b6c"/>
    <p:sldId xmlns:r="http://schemas.openxmlformats.org/officeDocument/2006/relationships" id="261" r:id="R1dd008039c7f435c"/>
    <p:sldId xmlns:r="http://schemas.openxmlformats.org/officeDocument/2006/relationships" id="262" r:id="R06ebcd81b247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6be3dbff84256" /><Relationship Type="http://schemas.openxmlformats.org/officeDocument/2006/relationships/slide" Target="/ppt/slides/slide1.xml" Id="R1a663dcf94e94fbc" /><Relationship Type="http://schemas.openxmlformats.org/officeDocument/2006/relationships/slide" Target="/ppt/slides/slide2.xml" Id="R810c2821957144d1" /><Relationship Type="http://schemas.openxmlformats.org/officeDocument/2006/relationships/slide" Target="/ppt/slides/slide3.xml" Id="Rec47af0b0a8343de" /><Relationship Type="http://schemas.openxmlformats.org/officeDocument/2006/relationships/slide" Target="/ppt/slides/slide4.xml" Id="R3a05a9d850c44bcf" /><Relationship Type="http://schemas.openxmlformats.org/officeDocument/2006/relationships/slide" Target="/ppt/slides/slide5.xml" Id="R22569d0a4b6c4b6c" /><Relationship Type="http://schemas.openxmlformats.org/officeDocument/2006/relationships/slide" Target="/ppt/slides/slide6.xml" Id="R1dd008039c7f435c" /><Relationship Type="http://schemas.openxmlformats.org/officeDocument/2006/relationships/slide" Target="/ppt/slides/slide7.xml" Id="R06ebcd81b247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658408bcd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3043b01e4215" /><Relationship Type="http://schemas.openxmlformats.org/officeDocument/2006/relationships/theme" Target="/ppt/slideMasters/theme/theme1.xml" Id="Rca6bd07354d6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03043b01e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17a6672a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5b729827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c9a9fed9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ff92a4da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bdcbe5a9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d0b5a78e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dce139ce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147 152 663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147 888 000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IØYNA AS</a:t>
            </a:r>
          </a:p>
        </p:txBody>
      </p:sp>
    </p:spTree>
  </p:cSld>
  <p:clrMapOvr>
    <a:masterClrMapping xmlns:a="http://schemas.openxmlformats.org/drawingml/2006/main"/>
  </p:clrMapOvr>
</p:sld>
</file>