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b4c3b10f24a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21a6a525b14e36"/>
  </p:sldMasterIdLst>
  <p:sldIdLst>
    <p:sldId xmlns:r="http://schemas.openxmlformats.org/officeDocument/2006/relationships" id="256" r:id="R042916a908ac42fd"/>
    <p:sldId xmlns:r="http://schemas.openxmlformats.org/officeDocument/2006/relationships" id="257" r:id="R1a528b57f12e4782"/>
    <p:sldId xmlns:r="http://schemas.openxmlformats.org/officeDocument/2006/relationships" id="258" r:id="Ra3bb1717317442b1"/>
    <p:sldId xmlns:r="http://schemas.openxmlformats.org/officeDocument/2006/relationships" id="259" r:id="R693c37addc814146"/>
    <p:sldId xmlns:r="http://schemas.openxmlformats.org/officeDocument/2006/relationships" id="260" r:id="R80ef0f99dde241aa"/>
    <p:sldId xmlns:r="http://schemas.openxmlformats.org/officeDocument/2006/relationships" id="261" r:id="R3ae30d8700d043db"/>
    <p:sldId xmlns:r="http://schemas.openxmlformats.org/officeDocument/2006/relationships" id="262" r:id="R91f3dc75a5a6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1a6a525b14e36" /><Relationship Type="http://schemas.openxmlformats.org/officeDocument/2006/relationships/slide" Target="/ppt/slides/slide1.xml" Id="R042916a908ac42fd" /><Relationship Type="http://schemas.openxmlformats.org/officeDocument/2006/relationships/slide" Target="/ppt/slides/slide2.xml" Id="R1a528b57f12e4782" /><Relationship Type="http://schemas.openxmlformats.org/officeDocument/2006/relationships/slide" Target="/ppt/slides/slide3.xml" Id="Ra3bb1717317442b1" /><Relationship Type="http://schemas.openxmlformats.org/officeDocument/2006/relationships/slide" Target="/ppt/slides/slide4.xml" Id="R693c37addc814146" /><Relationship Type="http://schemas.openxmlformats.org/officeDocument/2006/relationships/slide" Target="/ppt/slides/slide5.xml" Id="R80ef0f99dde241aa" /><Relationship Type="http://schemas.openxmlformats.org/officeDocument/2006/relationships/slide" Target="/ppt/slides/slide6.xml" Id="R3ae30d8700d043db" /><Relationship Type="http://schemas.openxmlformats.org/officeDocument/2006/relationships/slide" Target="/ppt/slides/slide7.xml" Id="R91f3dc75a5a6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cd7cf63fc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98585b8de4834" /><Relationship Type="http://schemas.openxmlformats.org/officeDocument/2006/relationships/theme" Target="/ppt/slideMasters/theme/theme1.xml" Id="Redf3341ec6b44c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98585b8de48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aac161b7a47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e40228af8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a7c5b1a19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732a1d7e847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68cae3f47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ad16fb94a49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dbde3f6d6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ARGENTI FODINÆ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ARGENTI FODINÆ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588 250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BERGESEN MORTEN WEBER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Heggesnaret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926 019 635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ARGENTI FODINÆ AS</a:t>
            </a:r>
          </a:p>
        </p:txBody>
      </p:sp>
    </p:spTree>
  </p:cSld>
  <p:clrMapOvr>
    <a:masterClrMapping xmlns:a="http://schemas.openxmlformats.org/drawingml/2006/main"/>
  </p:clrMapOvr>
</p:sld>
</file>