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9bd4bf4c4a40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39fe84d6ed468f"/>
  </p:sldMasterIdLst>
  <p:sldIdLst>
    <p:sldId xmlns:r="http://schemas.openxmlformats.org/officeDocument/2006/relationships" id="256" r:id="R5b80082246fa425b"/>
    <p:sldId xmlns:r="http://schemas.openxmlformats.org/officeDocument/2006/relationships" id="257" r:id="Rdfecef1bb3334a05"/>
    <p:sldId xmlns:r="http://schemas.openxmlformats.org/officeDocument/2006/relationships" id="258" r:id="R363a186a73ac4479"/>
    <p:sldId xmlns:r="http://schemas.openxmlformats.org/officeDocument/2006/relationships" id="259" r:id="R3901e9c9560e4d94"/>
    <p:sldId xmlns:r="http://schemas.openxmlformats.org/officeDocument/2006/relationships" id="260" r:id="Re7d8ff17edf74ae1"/>
    <p:sldId xmlns:r="http://schemas.openxmlformats.org/officeDocument/2006/relationships" id="261" r:id="R57967e2590e9471b"/>
    <p:sldId xmlns:r="http://schemas.openxmlformats.org/officeDocument/2006/relationships" id="262" r:id="Rc5847ae02ac14c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9fe84d6ed468f" /><Relationship Type="http://schemas.openxmlformats.org/officeDocument/2006/relationships/slide" Target="/ppt/slides/slide1.xml" Id="R5b80082246fa425b" /><Relationship Type="http://schemas.openxmlformats.org/officeDocument/2006/relationships/slide" Target="/ppt/slides/slide2.xml" Id="Rdfecef1bb3334a05" /><Relationship Type="http://schemas.openxmlformats.org/officeDocument/2006/relationships/slide" Target="/ppt/slides/slide3.xml" Id="R363a186a73ac4479" /><Relationship Type="http://schemas.openxmlformats.org/officeDocument/2006/relationships/slide" Target="/ppt/slides/slide4.xml" Id="R3901e9c9560e4d94" /><Relationship Type="http://schemas.openxmlformats.org/officeDocument/2006/relationships/slide" Target="/ppt/slides/slide5.xml" Id="Re7d8ff17edf74ae1" /><Relationship Type="http://schemas.openxmlformats.org/officeDocument/2006/relationships/slide" Target="/ppt/slides/slide6.xml" Id="R57967e2590e9471b" /><Relationship Type="http://schemas.openxmlformats.org/officeDocument/2006/relationships/slide" Target="/ppt/slides/slide7.xml" Id="Rc5847ae02ac14c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33eb30d3c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7bf6d82f4409f" /><Relationship Type="http://schemas.openxmlformats.org/officeDocument/2006/relationships/theme" Target="/ppt/slideMasters/theme/theme1.xml" Id="R3b28ce7081cf44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a7bf6d82f440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8ed81183949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783501c21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5326cafcd41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7d5fa67ad42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11e28bc9246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5edd58ecf4b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51a6339a649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14 965 509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17 530 261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LAUPSA BJØRN CH STANDAL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