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9cb3def45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f1c2d989b48a4"/>
  </p:sldMasterIdLst>
  <p:sldIdLst>
    <p:sldId xmlns:r="http://schemas.openxmlformats.org/officeDocument/2006/relationships" id="256" r:id="R8270ee48bd6d404d"/>
    <p:sldId xmlns:r="http://schemas.openxmlformats.org/officeDocument/2006/relationships" id="257" r:id="R908496d533674157"/>
    <p:sldId xmlns:r="http://schemas.openxmlformats.org/officeDocument/2006/relationships" id="258" r:id="R8e3731826a7e4b35"/>
    <p:sldId xmlns:r="http://schemas.openxmlformats.org/officeDocument/2006/relationships" id="259" r:id="R7864fd5265574d0a"/>
    <p:sldId xmlns:r="http://schemas.openxmlformats.org/officeDocument/2006/relationships" id="260" r:id="R294f5173f9634d07"/>
    <p:sldId xmlns:r="http://schemas.openxmlformats.org/officeDocument/2006/relationships" id="261" r:id="Rd2dd069d0c364d06"/>
    <p:sldId xmlns:r="http://schemas.openxmlformats.org/officeDocument/2006/relationships" id="262" r:id="R3e6b0b966bdf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f1c2d989b48a4" /><Relationship Type="http://schemas.openxmlformats.org/officeDocument/2006/relationships/slide" Target="/ppt/slides/slide1.xml" Id="R8270ee48bd6d404d" /><Relationship Type="http://schemas.openxmlformats.org/officeDocument/2006/relationships/slide" Target="/ppt/slides/slide2.xml" Id="R908496d533674157" /><Relationship Type="http://schemas.openxmlformats.org/officeDocument/2006/relationships/slide" Target="/ppt/slides/slide3.xml" Id="R8e3731826a7e4b35" /><Relationship Type="http://schemas.openxmlformats.org/officeDocument/2006/relationships/slide" Target="/ppt/slides/slide4.xml" Id="R7864fd5265574d0a" /><Relationship Type="http://schemas.openxmlformats.org/officeDocument/2006/relationships/slide" Target="/ppt/slides/slide5.xml" Id="R294f5173f9634d07" /><Relationship Type="http://schemas.openxmlformats.org/officeDocument/2006/relationships/slide" Target="/ppt/slides/slide6.xml" Id="Rd2dd069d0c364d06" /><Relationship Type="http://schemas.openxmlformats.org/officeDocument/2006/relationships/slide" Target="/ppt/slides/slide7.xml" Id="R3e6b0b966bdf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7a7447c1f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6b74654954cc6" /><Relationship Type="http://schemas.openxmlformats.org/officeDocument/2006/relationships/theme" Target="/ppt/slideMasters/theme/theme1.xml" Id="R6b36d7f05aa542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6b7465495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ec67fbb8d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d29bd743f4b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403931cc4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3d26ae6de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bdecbffeb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ff49d56704b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b0326bdee48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JESPER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JESPER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CHRISTIAN J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Jesper Nygaard, Olaf Bulls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925 985 341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