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f5fec63474a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a5b0273d8d4901"/>
  </p:sldMasterIdLst>
  <p:sldIdLst>
    <p:sldId xmlns:r="http://schemas.openxmlformats.org/officeDocument/2006/relationships" id="256" r:id="R7a71ea72c3634a82"/>
    <p:sldId xmlns:r="http://schemas.openxmlformats.org/officeDocument/2006/relationships" id="257" r:id="R8af2ad2baadb4935"/>
    <p:sldId xmlns:r="http://schemas.openxmlformats.org/officeDocument/2006/relationships" id="258" r:id="R38c8f53b6eec4d37"/>
    <p:sldId xmlns:r="http://schemas.openxmlformats.org/officeDocument/2006/relationships" id="259" r:id="R4fc3cde1e0e448aa"/>
    <p:sldId xmlns:r="http://schemas.openxmlformats.org/officeDocument/2006/relationships" id="260" r:id="Rf12d0c6343f04264"/>
    <p:sldId xmlns:r="http://schemas.openxmlformats.org/officeDocument/2006/relationships" id="261" r:id="R7735a14030c9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5b0273d8d4901" /><Relationship Type="http://schemas.openxmlformats.org/officeDocument/2006/relationships/slide" Target="/ppt/slides/slide1.xml" Id="R7a71ea72c3634a82" /><Relationship Type="http://schemas.openxmlformats.org/officeDocument/2006/relationships/slide" Target="/ppt/slides/slide2.xml" Id="R8af2ad2baadb4935" /><Relationship Type="http://schemas.openxmlformats.org/officeDocument/2006/relationships/slide" Target="/ppt/slides/slide3.xml" Id="R38c8f53b6eec4d37" /><Relationship Type="http://schemas.openxmlformats.org/officeDocument/2006/relationships/slide" Target="/ppt/slides/slide4.xml" Id="R4fc3cde1e0e448aa" /><Relationship Type="http://schemas.openxmlformats.org/officeDocument/2006/relationships/slide" Target="/ppt/slides/slide5.xml" Id="Rf12d0c6343f04264" /><Relationship Type="http://schemas.openxmlformats.org/officeDocument/2006/relationships/slide" Target="/ppt/slides/slide6.xml" Id="R7735a14030c9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aa6461b25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6f4d9721948ff" /><Relationship Type="http://schemas.openxmlformats.org/officeDocument/2006/relationships/theme" Target="/ppt/slideMasters/theme/theme1.xml" Id="R5a709aef3f89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6f4d97219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f192ad3ca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1741ddd04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5e5e19272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e53260d7d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ef1f194c646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0a956d0ce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Jesper Nygaard, Olaf Bulls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925 985 341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