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af31b606747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c544aed8c241d3"/>
  </p:sldMasterIdLst>
  <p:sldIdLst>
    <p:sldId xmlns:r="http://schemas.openxmlformats.org/officeDocument/2006/relationships" id="256" r:id="R6db6a1400e9c4132"/>
    <p:sldId xmlns:r="http://schemas.openxmlformats.org/officeDocument/2006/relationships" id="257" r:id="R42bcd6ab1bad401d"/>
    <p:sldId xmlns:r="http://schemas.openxmlformats.org/officeDocument/2006/relationships" id="258" r:id="R992cc332456c4eb3"/>
    <p:sldId xmlns:r="http://schemas.openxmlformats.org/officeDocument/2006/relationships" id="259" r:id="Rdd68d182af224ff4"/>
    <p:sldId xmlns:r="http://schemas.openxmlformats.org/officeDocument/2006/relationships" id="260" r:id="R7d3ded4e683f4ec7"/>
    <p:sldId xmlns:r="http://schemas.openxmlformats.org/officeDocument/2006/relationships" id="261" r:id="Rcb0b82f67d7c43b4"/>
    <p:sldId xmlns:r="http://schemas.openxmlformats.org/officeDocument/2006/relationships" id="262" r:id="Rec28664c66ae42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544aed8c241d3" /><Relationship Type="http://schemas.openxmlformats.org/officeDocument/2006/relationships/slide" Target="/ppt/slides/slide1.xml" Id="R6db6a1400e9c4132" /><Relationship Type="http://schemas.openxmlformats.org/officeDocument/2006/relationships/slide" Target="/ppt/slides/slide2.xml" Id="R42bcd6ab1bad401d" /><Relationship Type="http://schemas.openxmlformats.org/officeDocument/2006/relationships/slide" Target="/ppt/slides/slide3.xml" Id="R992cc332456c4eb3" /><Relationship Type="http://schemas.openxmlformats.org/officeDocument/2006/relationships/slide" Target="/ppt/slides/slide4.xml" Id="Rdd68d182af224ff4" /><Relationship Type="http://schemas.openxmlformats.org/officeDocument/2006/relationships/slide" Target="/ppt/slides/slide5.xml" Id="R7d3ded4e683f4ec7" /><Relationship Type="http://schemas.openxmlformats.org/officeDocument/2006/relationships/slide" Target="/ppt/slides/slide6.xml" Id="Rcb0b82f67d7c43b4" /><Relationship Type="http://schemas.openxmlformats.org/officeDocument/2006/relationships/slide" Target="/ppt/slides/slide7.xml" Id="Rec28664c66ae42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f7ac97bcb48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577ba7d674ffe" /><Relationship Type="http://schemas.openxmlformats.org/officeDocument/2006/relationships/theme" Target="/ppt/slideMasters/theme/theme1.xml" Id="Rf4387475631b4d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2577ba7d674f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432fb7db9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87080809d43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1eb274a8e41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592a67ef842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1942cac5f46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2d27d18344a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69861ad4e49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LANSEL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2 421 004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ANITA THUE MORKEN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925 984 728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