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d29b04fb042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a30b5085354b63"/>
  </p:sldMasterIdLst>
  <p:sldIdLst>
    <p:sldId xmlns:r="http://schemas.openxmlformats.org/officeDocument/2006/relationships" id="256" r:id="R2e04063d209047a3"/>
    <p:sldId xmlns:r="http://schemas.openxmlformats.org/officeDocument/2006/relationships" id="257" r:id="R8dbdeffd693741f8"/>
    <p:sldId xmlns:r="http://schemas.openxmlformats.org/officeDocument/2006/relationships" id="258" r:id="R58ef84333e5f4517"/>
    <p:sldId xmlns:r="http://schemas.openxmlformats.org/officeDocument/2006/relationships" id="259" r:id="Rd4f1a6700f0c42e3"/>
    <p:sldId xmlns:r="http://schemas.openxmlformats.org/officeDocument/2006/relationships" id="260" r:id="R8d4cd634d68844d8"/>
    <p:sldId xmlns:r="http://schemas.openxmlformats.org/officeDocument/2006/relationships" id="261" r:id="R98b1816e69664389"/>
    <p:sldId xmlns:r="http://schemas.openxmlformats.org/officeDocument/2006/relationships" id="262" r:id="R423344592b3f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30b5085354b63" /><Relationship Type="http://schemas.openxmlformats.org/officeDocument/2006/relationships/slide" Target="/ppt/slides/slide1.xml" Id="R2e04063d209047a3" /><Relationship Type="http://schemas.openxmlformats.org/officeDocument/2006/relationships/slide" Target="/ppt/slides/slide2.xml" Id="R8dbdeffd693741f8" /><Relationship Type="http://schemas.openxmlformats.org/officeDocument/2006/relationships/slide" Target="/ppt/slides/slide3.xml" Id="R58ef84333e5f4517" /><Relationship Type="http://schemas.openxmlformats.org/officeDocument/2006/relationships/slide" Target="/ppt/slides/slide4.xml" Id="Rd4f1a6700f0c42e3" /><Relationship Type="http://schemas.openxmlformats.org/officeDocument/2006/relationships/slide" Target="/ppt/slides/slide5.xml" Id="R8d4cd634d68844d8" /><Relationship Type="http://schemas.openxmlformats.org/officeDocument/2006/relationships/slide" Target="/ppt/slides/slide6.xml" Id="R98b1816e69664389" /><Relationship Type="http://schemas.openxmlformats.org/officeDocument/2006/relationships/slide" Target="/ppt/slides/slide7.xml" Id="R423344592b3f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899a63897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ec7c3658841db" /><Relationship Type="http://schemas.openxmlformats.org/officeDocument/2006/relationships/theme" Target="/ppt/slideMasters/theme/theme1.xml" Id="R6b7de283c89a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ec7c36588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4772f6e2a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66e7b78c5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820f7b19441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87ef2df18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d31783f9544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5eef679341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923efbb2d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PI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PI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−202 638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33 296 283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110 718 669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INVEST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925 976 989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