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8b57cdeb0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538ad391f45e0"/>
  </p:sldMasterIdLst>
  <p:sldIdLst>
    <p:sldId xmlns:r="http://schemas.openxmlformats.org/officeDocument/2006/relationships" id="256" r:id="R0ea88c72cc2a48ca"/>
    <p:sldId xmlns:r="http://schemas.openxmlformats.org/officeDocument/2006/relationships" id="257" r:id="R8fcf7fa488ca4e9e"/>
    <p:sldId xmlns:r="http://schemas.openxmlformats.org/officeDocument/2006/relationships" id="258" r:id="R17eb0ee9505e439a"/>
    <p:sldId xmlns:r="http://schemas.openxmlformats.org/officeDocument/2006/relationships" id="259" r:id="R1744063ea1e34424"/>
    <p:sldId xmlns:r="http://schemas.openxmlformats.org/officeDocument/2006/relationships" id="260" r:id="R2160bb07e16e45c5"/>
    <p:sldId xmlns:r="http://schemas.openxmlformats.org/officeDocument/2006/relationships" id="261" r:id="R4c5bbd407daa44b8"/>
    <p:sldId xmlns:r="http://schemas.openxmlformats.org/officeDocument/2006/relationships" id="262" r:id="R132501c0ea12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538ad391f45e0" /><Relationship Type="http://schemas.openxmlformats.org/officeDocument/2006/relationships/slide" Target="/ppt/slides/slide1.xml" Id="R0ea88c72cc2a48ca" /><Relationship Type="http://schemas.openxmlformats.org/officeDocument/2006/relationships/slide" Target="/ppt/slides/slide2.xml" Id="R8fcf7fa488ca4e9e" /><Relationship Type="http://schemas.openxmlformats.org/officeDocument/2006/relationships/slide" Target="/ppt/slides/slide3.xml" Id="R17eb0ee9505e439a" /><Relationship Type="http://schemas.openxmlformats.org/officeDocument/2006/relationships/slide" Target="/ppt/slides/slide4.xml" Id="R1744063ea1e34424" /><Relationship Type="http://schemas.openxmlformats.org/officeDocument/2006/relationships/slide" Target="/ppt/slides/slide5.xml" Id="R2160bb07e16e45c5" /><Relationship Type="http://schemas.openxmlformats.org/officeDocument/2006/relationships/slide" Target="/ppt/slides/slide6.xml" Id="R4c5bbd407daa44b8" /><Relationship Type="http://schemas.openxmlformats.org/officeDocument/2006/relationships/slide" Target="/ppt/slides/slide7.xml" Id="R132501c0ea12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1ce9e8e17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77cbbf46e439c" /><Relationship Type="http://schemas.openxmlformats.org/officeDocument/2006/relationships/theme" Target="/ppt/slideMasters/theme/theme1.xml" Id="Rda32cfa9c647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77cbbf46e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812ed2638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93ce3d31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c71e65aa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b5ce87a8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f5ed8f552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257056213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1369d745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SØNNERVIK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Sønnervik, Holmenkollveien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