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1e0600ebda4e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efb42ab32a4b5e"/>
  </p:sldMasterIdLst>
  <p:sldIdLst>
    <p:sldId xmlns:r="http://schemas.openxmlformats.org/officeDocument/2006/relationships" id="256" r:id="Rca15a47230924b7f"/>
    <p:sldId xmlns:r="http://schemas.openxmlformats.org/officeDocument/2006/relationships" id="257" r:id="R74d4e39c765340e7"/>
    <p:sldId xmlns:r="http://schemas.openxmlformats.org/officeDocument/2006/relationships" id="258" r:id="Rff67f179519447f2"/>
    <p:sldId xmlns:r="http://schemas.openxmlformats.org/officeDocument/2006/relationships" id="259" r:id="Rc4089dfdad1e437f"/>
    <p:sldId xmlns:r="http://schemas.openxmlformats.org/officeDocument/2006/relationships" id="260" r:id="R12cf8bf5c051476b"/>
    <p:sldId xmlns:r="http://schemas.openxmlformats.org/officeDocument/2006/relationships" id="261" r:id="R0a83466a33cf44d2"/>
    <p:sldId xmlns:r="http://schemas.openxmlformats.org/officeDocument/2006/relationships" id="262" r:id="Re1d7c8e95aed45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fb42ab32a4b5e" /><Relationship Type="http://schemas.openxmlformats.org/officeDocument/2006/relationships/slide" Target="/ppt/slides/slide1.xml" Id="Rca15a47230924b7f" /><Relationship Type="http://schemas.openxmlformats.org/officeDocument/2006/relationships/slide" Target="/ppt/slides/slide2.xml" Id="R74d4e39c765340e7" /><Relationship Type="http://schemas.openxmlformats.org/officeDocument/2006/relationships/slide" Target="/ppt/slides/slide3.xml" Id="Rff67f179519447f2" /><Relationship Type="http://schemas.openxmlformats.org/officeDocument/2006/relationships/slide" Target="/ppt/slides/slide4.xml" Id="Rc4089dfdad1e437f" /><Relationship Type="http://schemas.openxmlformats.org/officeDocument/2006/relationships/slide" Target="/ppt/slides/slide5.xml" Id="R12cf8bf5c051476b" /><Relationship Type="http://schemas.openxmlformats.org/officeDocument/2006/relationships/slide" Target="/ppt/slides/slide6.xml" Id="R0a83466a33cf44d2" /><Relationship Type="http://schemas.openxmlformats.org/officeDocument/2006/relationships/slide" Target="/ppt/slides/slide7.xml" Id="Re1d7c8e95aed45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b1646c6f246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c4b9f9886425f" /><Relationship Type="http://schemas.openxmlformats.org/officeDocument/2006/relationships/theme" Target="/ppt/slideMasters/theme/theme1.xml" Id="R408dc994e98d48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8c4b9f988642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da42e333b4c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b26ad8eae44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ced4281e445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fe803e5b7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e596f89ea42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1bb3b8c8542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06c09ec79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ECONIO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ECONIO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34 504 128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5 228 396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4 114 108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5 790 757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16 370 315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ØSTBU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V-INVEST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ØSTBU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Aluvegen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62539650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925 947 210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