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61c53e715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edc3b523a4171"/>
  </p:sldMasterIdLst>
  <p:sldIdLst>
    <p:sldId xmlns:r="http://schemas.openxmlformats.org/officeDocument/2006/relationships" id="256" r:id="R643356bb09674bae"/>
    <p:sldId xmlns:r="http://schemas.openxmlformats.org/officeDocument/2006/relationships" id="257" r:id="R27cf8bd792204e82"/>
    <p:sldId xmlns:r="http://schemas.openxmlformats.org/officeDocument/2006/relationships" id="258" r:id="Ra885cfb7441d4fa2"/>
    <p:sldId xmlns:r="http://schemas.openxmlformats.org/officeDocument/2006/relationships" id="259" r:id="Rc70cb23d1e174059"/>
    <p:sldId xmlns:r="http://schemas.openxmlformats.org/officeDocument/2006/relationships" id="260" r:id="Ra25621b4cc204afc"/>
    <p:sldId xmlns:r="http://schemas.openxmlformats.org/officeDocument/2006/relationships" id="261" r:id="R9cb75ac1d25c4158"/>
    <p:sldId xmlns:r="http://schemas.openxmlformats.org/officeDocument/2006/relationships" id="262" r:id="Rc09b51fcf994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edc3b523a4171" /><Relationship Type="http://schemas.openxmlformats.org/officeDocument/2006/relationships/slide" Target="/ppt/slides/slide1.xml" Id="R643356bb09674bae" /><Relationship Type="http://schemas.openxmlformats.org/officeDocument/2006/relationships/slide" Target="/ppt/slides/slide2.xml" Id="R27cf8bd792204e82" /><Relationship Type="http://schemas.openxmlformats.org/officeDocument/2006/relationships/slide" Target="/ppt/slides/slide3.xml" Id="Ra885cfb7441d4fa2" /><Relationship Type="http://schemas.openxmlformats.org/officeDocument/2006/relationships/slide" Target="/ppt/slides/slide4.xml" Id="Rc70cb23d1e174059" /><Relationship Type="http://schemas.openxmlformats.org/officeDocument/2006/relationships/slide" Target="/ppt/slides/slide5.xml" Id="Ra25621b4cc204afc" /><Relationship Type="http://schemas.openxmlformats.org/officeDocument/2006/relationships/slide" Target="/ppt/slides/slide6.xml" Id="R9cb75ac1d25c4158" /><Relationship Type="http://schemas.openxmlformats.org/officeDocument/2006/relationships/slide" Target="/ppt/slides/slide7.xml" Id="Rc09b51fcf994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267220a64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2846ad9d4c60" /><Relationship Type="http://schemas.openxmlformats.org/officeDocument/2006/relationships/theme" Target="/ppt/slideMasters/theme/theme1.xml" Id="Rfb7e7ded1052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b2846ad9d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0c0b9c35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210f2a5c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4cba61c1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0bd33ce6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9a8d22e3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749a2ac2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99f3bfa0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