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1c703e825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b9359352a24745"/>
  </p:sldMasterIdLst>
  <p:sldIdLst>
    <p:sldId xmlns:r="http://schemas.openxmlformats.org/officeDocument/2006/relationships" id="256" r:id="R03521297ae204e14"/>
    <p:sldId xmlns:r="http://schemas.openxmlformats.org/officeDocument/2006/relationships" id="257" r:id="R1e9198bb2cff45f8"/>
    <p:sldId xmlns:r="http://schemas.openxmlformats.org/officeDocument/2006/relationships" id="258" r:id="Rf9edd2c953cd4449"/>
    <p:sldId xmlns:r="http://schemas.openxmlformats.org/officeDocument/2006/relationships" id="259" r:id="R673a50912f1549a9"/>
    <p:sldId xmlns:r="http://schemas.openxmlformats.org/officeDocument/2006/relationships" id="260" r:id="R4b9e65f014f94e71"/>
    <p:sldId xmlns:r="http://schemas.openxmlformats.org/officeDocument/2006/relationships" id="261" r:id="R75d7d7105fff467f"/>
    <p:sldId xmlns:r="http://schemas.openxmlformats.org/officeDocument/2006/relationships" id="262" r:id="R6bf95e97ad69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9359352a24745" /><Relationship Type="http://schemas.openxmlformats.org/officeDocument/2006/relationships/slide" Target="/ppt/slides/slide1.xml" Id="R03521297ae204e14" /><Relationship Type="http://schemas.openxmlformats.org/officeDocument/2006/relationships/slide" Target="/ppt/slides/slide2.xml" Id="R1e9198bb2cff45f8" /><Relationship Type="http://schemas.openxmlformats.org/officeDocument/2006/relationships/slide" Target="/ppt/slides/slide3.xml" Id="Rf9edd2c953cd4449" /><Relationship Type="http://schemas.openxmlformats.org/officeDocument/2006/relationships/slide" Target="/ppt/slides/slide4.xml" Id="R673a50912f1549a9" /><Relationship Type="http://schemas.openxmlformats.org/officeDocument/2006/relationships/slide" Target="/ppt/slides/slide5.xml" Id="R4b9e65f014f94e71" /><Relationship Type="http://schemas.openxmlformats.org/officeDocument/2006/relationships/slide" Target="/ppt/slides/slide6.xml" Id="R75d7d7105fff467f" /><Relationship Type="http://schemas.openxmlformats.org/officeDocument/2006/relationships/slide" Target="/ppt/slides/slide7.xml" Id="R6bf95e97ad69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f01fd47d3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4956f6f2a4973" /><Relationship Type="http://schemas.openxmlformats.org/officeDocument/2006/relationships/theme" Target="/ppt/slideMasters/theme/theme1.xml" Id="R470136d2f1b247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24956f6f2a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a955b808240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f40bc697044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b598951dd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780b161ad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d8f8b8dc0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c24ce0654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f63e6a21b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VAKABO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VAKABO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882 746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TUNAAL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