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5aa2b16cc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65b13a6374c9e"/>
  </p:sldMasterIdLst>
  <p:sldIdLst>
    <p:sldId xmlns:r="http://schemas.openxmlformats.org/officeDocument/2006/relationships" id="256" r:id="Rdf02a39ee9e14434"/>
    <p:sldId xmlns:r="http://schemas.openxmlformats.org/officeDocument/2006/relationships" id="257" r:id="R6a706c0c9a7a42e0"/>
    <p:sldId xmlns:r="http://schemas.openxmlformats.org/officeDocument/2006/relationships" id="258" r:id="Rc52c7d68223049d4"/>
    <p:sldId xmlns:r="http://schemas.openxmlformats.org/officeDocument/2006/relationships" id="259" r:id="Ra5a4cb16838d4a0e"/>
    <p:sldId xmlns:r="http://schemas.openxmlformats.org/officeDocument/2006/relationships" id="260" r:id="Rede9f60bc3f54c5e"/>
    <p:sldId xmlns:r="http://schemas.openxmlformats.org/officeDocument/2006/relationships" id="261" r:id="Rae40707e24e447da"/>
    <p:sldId xmlns:r="http://schemas.openxmlformats.org/officeDocument/2006/relationships" id="262" r:id="R3083d81aa588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65b13a6374c9e" /><Relationship Type="http://schemas.openxmlformats.org/officeDocument/2006/relationships/slide" Target="/ppt/slides/slide1.xml" Id="Rdf02a39ee9e14434" /><Relationship Type="http://schemas.openxmlformats.org/officeDocument/2006/relationships/slide" Target="/ppt/slides/slide2.xml" Id="R6a706c0c9a7a42e0" /><Relationship Type="http://schemas.openxmlformats.org/officeDocument/2006/relationships/slide" Target="/ppt/slides/slide3.xml" Id="Rc52c7d68223049d4" /><Relationship Type="http://schemas.openxmlformats.org/officeDocument/2006/relationships/slide" Target="/ppt/slides/slide4.xml" Id="Ra5a4cb16838d4a0e" /><Relationship Type="http://schemas.openxmlformats.org/officeDocument/2006/relationships/slide" Target="/ppt/slides/slide5.xml" Id="Rede9f60bc3f54c5e" /><Relationship Type="http://schemas.openxmlformats.org/officeDocument/2006/relationships/slide" Target="/ppt/slides/slide6.xml" Id="Rae40707e24e447da" /><Relationship Type="http://schemas.openxmlformats.org/officeDocument/2006/relationships/slide" Target="/ppt/slides/slide7.xml" Id="R3083d81aa588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60641ee5e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30e9b2ba468f" /><Relationship Type="http://schemas.openxmlformats.org/officeDocument/2006/relationships/theme" Target="/ppt/slideMasters/theme/theme1.xml" Id="R81971229e2f5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030e9b2ba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c3002f38f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8c4f92bb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f1321258f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f4695660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b1d4fceb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c2bd641f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b0f390bc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GRANLUND MARIA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Granlund,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