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5da2b480c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7fcd632d2470d"/>
  </p:sldMasterIdLst>
  <p:sldIdLst>
    <p:sldId xmlns:r="http://schemas.openxmlformats.org/officeDocument/2006/relationships" id="256" r:id="R9fd73925dd144d0b"/>
    <p:sldId xmlns:r="http://schemas.openxmlformats.org/officeDocument/2006/relationships" id="257" r:id="R59d7c869e4b14c67"/>
    <p:sldId xmlns:r="http://schemas.openxmlformats.org/officeDocument/2006/relationships" id="258" r:id="R24fc53b3071240ed"/>
    <p:sldId xmlns:r="http://schemas.openxmlformats.org/officeDocument/2006/relationships" id="259" r:id="R6c3a10860d7a462b"/>
    <p:sldId xmlns:r="http://schemas.openxmlformats.org/officeDocument/2006/relationships" id="260" r:id="R14857135a4ae4706"/>
    <p:sldId xmlns:r="http://schemas.openxmlformats.org/officeDocument/2006/relationships" id="261" r:id="R9751fa30ab2241ee"/>
    <p:sldId xmlns:r="http://schemas.openxmlformats.org/officeDocument/2006/relationships" id="262" r:id="R74c6fac9ba53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7fcd632d2470d" /><Relationship Type="http://schemas.openxmlformats.org/officeDocument/2006/relationships/slide" Target="/ppt/slides/slide1.xml" Id="R9fd73925dd144d0b" /><Relationship Type="http://schemas.openxmlformats.org/officeDocument/2006/relationships/slide" Target="/ppt/slides/slide2.xml" Id="R59d7c869e4b14c67" /><Relationship Type="http://schemas.openxmlformats.org/officeDocument/2006/relationships/slide" Target="/ppt/slides/slide3.xml" Id="R24fc53b3071240ed" /><Relationship Type="http://schemas.openxmlformats.org/officeDocument/2006/relationships/slide" Target="/ppt/slides/slide4.xml" Id="R6c3a10860d7a462b" /><Relationship Type="http://schemas.openxmlformats.org/officeDocument/2006/relationships/slide" Target="/ppt/slides/slide5.xml" Id="R14857135a4ae4706" /><Relationship Type="http://schemas.openxmlformats.org/officeDocument/2006/relationships/slide" Target="/ppt/slides/slide6.xml" Id="R9751fa30ab2241ee" /><Relationship Type="http://schemas.openxmlformats.org/officeDocument/2006/relationships/slide" Target="/ppt/slides/slide7.xml" Id="R74c6fac9ba53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ec893e0ef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ddbd4e804f24" /><Relationship Type="http://schemas.openxmlformats.org/officeDocument/2006/relationships/theme" Target="/ppt/slideMasters/theme/theme1.xml" Id="R84ee0f4cacfb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bddbd4e80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9b296065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068c07e4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f967d16c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3c2cc379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7bf87c303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5a93997e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b5fc9034b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