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d3ff4f5be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e0ef1d1fc43db"/>
  </p:sldMasterIdLst>
  <p:sldIdLst>
    <p:sldId xmlns:r="http://schemas.openxmlformats.org/officeDocument/2006/relationships" id="256" r:id="R556f76b1357e486a"/>
    <p:sldId xmlns:r="http://schemas.openxmlformats.org/officeDocument/2006/relationships" id="257" r:id="R6d9e3556bb914772"/>
    <p:sldId xmlns:r="http://schemas.openxmlformats.org/officeDocument/2006/relationships" id="258" r:id="R5980b89d713b4452"/>
    <p:sldId xmlns:r="http://schemas.openxmlformats.org/officeDocument/2006/relationships" id="259" r:id="Rd617f62817014669"/>
    <p:sldId xmlns:r="http://schemas.openxmlformats.org/officeDocument/2006/relationships" id="260" r:id="R43feeec622dd4015"/>
    <p:sldId xmlns:r="http://schemas.openxmlformats.org/officeDocument/2006/relationships" id="261" r:id="Rdc0afe72a5b54f3c"/>
    <p:sldId xmlns:r="http://schemas.openxmlformats.org/officeDocument/2006/relationships" id="262" r:id="R4d74c2cc7a82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e0ef1d1fc43db" /><Relationship Type="http://schemas.openxmlformats.org/officeDocument/2006/relationships/slide" Target="/ppt/slides/slide1.xml" Id="R556f76b1357e486a" /><Relationship Type="http://schemas.openxmlformats.org/officeDocument/2006/relationships/slide" Target="/ppt/slides/slide2.xml" Id="R6d9e3556bb914772" /><Relationship Type="http://schemas.openxmlformats.org/officeDocument/2006/relationships/slide" Target="/ppt/slides/slide3.xml" Id="R5980b89d713b4452" /><Relationship Type="http://schemas.openxmlformats.org/officeDocument/2006/relationships/slide" Target="/ppt/slides/slide4.xml" Id="Rd617f62817014669" /><Relationship Type="http://schemas.openxmlformats.org/officeDocument/2006/relationships/slide" Target="/ppt/slides/slide5.xml" Id="R43feeec622dd4015" /><Relationship Type="http://schemas.openxmlformats.org/officeDocument/2006/relationships/slide" Target="/ppt/slides/slide6.xml" Id="Rdc0afe72a5b54f3c" /><Relationship Type="http://schemas.openxmlformats.org/officeDocument/2006/relationships/slide" Target="/ppt/slides/slide7.xml" Id="R4d74c2cc7a82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737529621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5fa04a39b4f8f" /><Relationship Type="http://schemas.openxmlformats.org/officeDocument/2006/relationships/theme" Target="/ppt/slideMasters/theme/theme1.xml" Id="R3ce07567a1db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5fa04a39b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a8e0f673f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d43a5d896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853b13386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b7748d026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db1a7ecb5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a4a9f26b1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ead008c75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BROKKR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5 989 745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S. Arnesen, Nils Bergs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