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6c4c51dbc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e07f454244059"/>
  </p:sldMasterIdLst>
  <p:sldIdLst>
    <p:sldId xmlns:r="http://schemas.openxmlformats.org/officeDocument/2006/relationships" id="256" r:id="Rd87a2b1a129a4648"/>
    <p:sldId xmlns:r="http://schemas.openxmlformats.org/officeDocument/2006/relationships" id="257" r:id="Re902d8468d4c440c"/>
    <p:sldId xmlns:r="http://schemas.openxmlformats.org/officeDocument/2006/relationships" id="258" r:id="R1e62248018484f46"/>
    <p:sldId xmlns:r="http://schemas.openxmlformats.org/officeDocument/2006/relationships" id="259" r:id="R8d9d488ab6f04a80"/>
    <p:sldId xmlns:r="http://schemas.openxmlformats.org/officeDocument/2006/relationships" id="260" r:id="R8ae7d44b1d8d42db"/>
    <p:sldId xmlns:r="http://schemas.openxmlformats.org/officeDocument/2006/relationships" id="261" r:id="Rd312315ec19e4700"/>
    <p:sldId xmlns:r="http://schemas.openxmlformats.org/officeDocument/2006/relationships" id="262" r:id="R9982628a8f91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e07f454244059" /><Relationship Type="http://schemas.openxmlformats.org/officeDocument/2006/relationships/slide" Target="/ppt/slides/slide1.xml" Id="Rd87a2b1a129a4648" /><Relationship Type="http://schemas.openxmlformats.org/officeDocument/2006/relationships/slide" Target="/ppt/slides/slide2.xml" Id="Re902d8468d4c440c" /><Relationship Type="http://schemas.openxmlformats.org/officeDocument/2006/relationships/slide" Target="/ppt/slides/slide3.xml" Id="R1e62248018484f46" /><Relationship Type="http://schemas.openxmlformats.org/officeDocument/2006/relationships/slide" Target="/ppt/slides/slide4.xml" Id="R8d9d488ab6f04a80" /><Relationship Type="http://schemas.openxmlformats.org/officeDocument/2006/relationships/slide" Target="/ppt/slides/slide5.xml" Id="R8ae7d44b1d8d42db" /><Relationship Type="http://schemas.openxmlformats.org/officeDocument/2006/relationships/slide" Target="/ppt/slides/slide6.xml" Id="Rd312315ec19e4700" /><Relationship Type="http://schemas.openxmlformats.org/officeDocument/2006/relationships/slide" Target="/ppt/slides/slide7.xml" Id="R9982628a8f91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6f1ffb35e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797ab83448b4" /><Relationship Type="http://schemas.openxmlformats.org/officeDocument/2006/relationships/theme" Target="/ppt/slideMasters/theme/theme1.xml" Id="Reb964b8287b5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e797ab834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b796b05a8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9203075be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2a63ce3d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581dee3b9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073f1077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936e531d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aebbaf9e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OPPKUVEN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OPPKUVEN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HERSTAD TOROLV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Midgarveien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