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fbdeca884046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e8a713cc244f74"/>
  </p:sldMasterIdLst>
  <p:sldIdLst>
    <p:sldId xmlns:r="http://schemas.openxmlformats.org/officeDocument/2006/relationships" id="256" r:id="R83a6e2018eeb4095"/>
    <p:sldId xmlns:r="http://schemas.openxmlformats.org/officeDocument/2006/relationships" id="257" r:id="R3908d755c60b4b06"/>
    <p:sldId xmlns:r="http://schemas.openxmlformats.org/officeDocument/2006/relationships" id="258" r:id="Rfe408d5f533b4355"/>
    <p:sldId xmlns:r="http://schemas.openxmlformats.org/officeDocument/2006/relationships" id="259" r:id="Rf6d69418cf5c4697"/>
    <p:sldId xmlns:r="http://schemas.openxmlformats.org/officeDocument/2006/relationships" id="260" r:id="Reb4704a58d9e424b"/>
    <p:sldId xmlns:r="http://schemas.openxmlformats.org/officeDocument/2006/relationships" id="261" r:id="Rd1de5fd3b6b64844"/>
    <p:sldId xmlns:r="http://schemas.openxmlformats.org/officeDocument/2006/relationships" id="262" r:id="Rcb2214ba68f540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8a713cc244f74" /><Relationship Type="http://schemas.openxmlformats.org/officeDocument/2006/relationships/slide" Target="/ppt/slides/slide1.xml" Id="R83a6e2018eeb4095" /><Relationship Type="http://schemas.openxmlformats.org/officeDocument/2006/relationships/slide" Target="/ppt/slides/slide2.xml" Id="R3908d755c60b4b06" /><Relationship Type="http://schemas.openxmlformats.org/officeDocument/2006/relationships/slide" Target="/ppt/slides/slide3.xml" Id="Rfe408d5f533b4355" /><Relationship Type="http://schemas.openxmlformats.org/officeDocument/2006/relationships/slide" Target="/ppt/slides/slide4.xml" Id="Rf6d69418cf5c4697" /><Relationship Type="http://schemas.openxmlformats.org/officeDocument/2006/relationships/slide" Target="/ppt/slides/slide5.xml" Id="Reb4704a58d9e424b" /><Relationship Type="http://schemas.openxmlformats.org/officeDocument/2006/relationships/slide" Target="/ppt/slides/slide6.xml" Id="Rd1de5fd3b6b64844" /><Relationship Type="http://schemas.openxmlformats.org/officeDocument/2006/relationships/slide" Target="/ppt/slides/slide7.xml" Id="Rcb2214ba68f540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38e430690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32f0933ef4967" /><Relationship Type="http://schemas.openxmlformats.org/officeDocument/2006/relationships/theme" Target="/ppt/slideMasters/theme/theme1.xml" Id="Rb15b4387ba9d4b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232f0933ef49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6b70d41d9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3a60dffcb44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ddda2da594b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2f851bf8f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4d9aaf14549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1ffc63ab745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0082a62d2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FINCKELSEN &amp; HILMARSEN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FINCKELSEN &amp; HILMARSEN REVISJON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 JAN UNO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925 884 499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