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bb9d5fc7d8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f6e57dfc242fe"/>
  </p:sldMasterIdLst>
  <p:sldIdLst>
    <p:sldId xmlns:r="http://schemas.openxmlformats.org/officeDocument/2006/relationships" id="256" r:id="R9b99ffa9bdaa4016"/>
    <p:sldId xmlns:r="http://schemas.openxmlformats.org/officeDocument/2006/relationships" id="257" r:id="R3e288c0e6de5464b"/>
    <p:sldId xmlns:r="http://schemas.openxmlformats.org/officeDocument/2006/relationships" id="258" r:id="R401bfae33a1d456b"/>
    <p:sldId xmlns:r="http://schemas.openxmlformats.org/officeDocument/2006/relationships" id="259" r:id="R1fe4624135ec4612"/>
    <p:sldId xmlns:r="http://schemas.openxmlformats.org/officeDocument/2006/relationships" id="260" r:id="Rd8140ebb1c194fb2"/>
    <p:sldId xmlns:r="http://schemas.openxmlformats.org/officeDocument/2006/relationships" id="261" r:id="R32124b6dbbdb40f4"/>
    <p:sldId xmlns:r="http://schemas.openxmlformats.org/officeDocument/2006/relationships" id="262" r:id="Ra0249681c1db41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f6e57dfc242fe" /><Relationship Type="http://schemas.openxmlformats.org/officeDocument/2006/relationships/slide" Target="/ppt/slides/slide1.xml" Id="R9b99ffa9bdaa4016" /><Relationship Type="http://schemas.openxmlformats.org/officeDocument/2006/relationships/slide" Target="/ppt/slides/slide2.xml" Id="R3e288c0e6de5464b" /><Relationship Type="http://schemas.openxmlformats.org/officeDocument/2006/relationships/slide" Target="/ppt/slides/slide3.xml" Id="R401bfae33a1d456b" /><Relationship Type="http://schemas.openxmlformats.org/officeDocument/2006/relationships/slide" Target="/ppt/slides/slide4.xml" Id="R1fe4624135ec4612" /><Relationship Type="http://schemas.openxmlformats.org/officeDocument/2006/relationships/slide" Target="/ppt/slides/slide5.xml" Id="Rd8140ebb1c194fb2" /><Relationship Type="http://schemas.openxmlformats.org/officeDocument/2006/relationships/slide" Target="/ppt/slides/slide6.xml" Id="R32124b6dbbdb40f4" /><Relationship Type="http://schemas.openxmlformats.org/officeDocument/2006/relationships/slide" Target="/ppt/slides/slide7.xml" Id="Ra0249681c1db41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3b2ac031e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1d01ae9646a9" /><Relationship Type="http://schemas.openxmlformats.org/officeDocument/2006/relationships/theme" Target="/ppt/slideMasters/theme/theme1.xml" Id="Rfc37650e7489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11d01ae96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259411f34d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be75e465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54800e75d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1aac8c24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c723e6ccb4f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10f3de43646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47eaf8c0845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HØGÅSLIA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63 871 993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ANNE S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925 880 183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HØGÅSLIA AS</a:t>
            </a:r>
          </a:p>
        </p:txBody>
      </p:sp>
    </p:spTree>
  </p:cSld>
  <p:clrMapOvr>
    <a:masterClrMapping xmlns:a="http://schemas.openxmlformats.org/drawingml/2006/main"/>
  </p:clrMapOvr>
</p:sld>
</file>