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a39848393a4b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7b65a5dacc4ee7"/>
  </p:sldMasterIdLst>
  <p:sldIdLst>
    <p:sldId xmlns:r="http://schemas.openxmlformats.org/officeDocument/2006/relationships" id="256" r:id="Rd47ac0fcd9ed4433"/>
    <p:sldId xmlns:r="http://schemas.openxmlformats.org/officeDocument/2006/relationships" id="257" r:id="Rcbc26cecdf0242ad"/>
    <p:sldId xmlns:r="http://schemas.openxmlformats.org/officeDocument/2006/relationships" id="258" r:id="R129714991af54345"/>
    <p:sldId xmlns:r="http://schemas.openxmlformats.org/officeDocument/2006/relationships" id="259" r:id="R328274c265ba49d2"/>
    <p:sldId xmlns:r="http://schemas.openxmlformats.org/officeDocument/2006/relationships" id="260" r:id="Rf09899b127364cce"/>
    <p:sldId xmlns:r="http://schemas.openxmlformats.org/officeDocument/2006/relationships" id="261" r:id="Ref1ec811634e4026"/>
    <p:sldId xmlns:r="http://schemas.openxmlformats.org/officeDocument/2006/relationships" id="262" r:id="R63c5f5a4cc7c45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7b65a5dacc4ee7" /><Relationship Type="http://schemas.openxmlformats.org/officeDocument/2006/relationships/slide" Target="/ppt/slides/slide1.xml" Id="Rd47ac0fcd9ed4433" /><Relationship Type="http://schemas.openxmlformats.org/officeDocument/2006/relationships/slide" Target="/ppt/slides/slide2.xml" Id="Rcbc26cecdf0242ad" /><Relationship Type="http://schemas.openxmlformats.org/officeDocument/2006/relationships/slide" Target="/ppt/slides/slide3.xml" Id="R129714991af54345" /><Relationship Type="http://schemas.openxmlformats.org/officeDocument/2006/relationships/slide" Target="/ppt/slides/slide4.xml" Id="R328274c265ba49d2" /><Relationship Type="http://schemas.openxmlformats.org/officeDocument/2006/relationships/slide" Target="/ppt/slides/slide5.xml" Id="Rf09899b127364cce" /><Relationship Type="http://schemas.openxmlformats.org/officeDocument/2006/relationships/slide" Target="/ppt/slides/slide6.xml" Id="Ref1ec811634e4026" /><Relationship Type="http://schemas.openxmlformats.org/officeDocument/2006/relationships/slide" Target="/ppt/slides/slide7.xml" Id="R63c5f5a4cc7c45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eaa179f0c649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b01cb913444c5" /><Relationship Type="http://schemas.openxmlformats.org/officeDocument/2006/relationships/theme" Target="/ppt/slideMasters/theme/theme1.xml" Id="Raa934a5d674b40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1b01cb913444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c65e0375c4a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98140c2154e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1302f550c4c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b006218664f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f3d7810ac43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f0b4a9e9d40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4d29bc65a40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 OG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 OG BYGG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24 171 106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35 371 109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61 540 340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KOBH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es@fiberas.no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925 856 487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