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227c16fdf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3c5f1d082429a"/>
  </p:sldMasterIdLst>
  <p:sldIdLst>
    <p:sldId xmlns:r="http://schemas.openxmlformats.org/officeDocument/2006/relationships" id="256" r:id="R340301576e3f4b64"/>
    <p:sldId xmlns:r="http://schemas.openxmlformats.org/officeDocument/2006/relationships" id="257" r:id="R887c74ca2b3545ae"/>
    <p:sldId xmlns:r="http://schemas.openxmlformats.org/officeDocument/2006/relationships" id="258" r:id="Rbe96cc0cc0d94065"/>
    <p:sldId xmlns:r="http://schemas.openxmlformats.org/officeDocument/2006/relationships" id="259" r:id="R2246b869ff374335"/>
    <p:sldId xmlns:r="http://schemas.openxmlformats.org/officeDocument/2006/relationships" id="260" r:id="Ra7235efa38284a01"/>
    <p:sldId xmlns:r="http://schemas.openxmlformats.org/officeDocument/2006/relationships" id="261" r:id="Ra52a8abb450d4dfd"/>
    <p:sldId xmlns:r="http://schemas.openxmlformats.org/officeDocument/2006/relationships" id="262" r:id="R331cf3a31801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3c5f1d082429a" /><Relationship Type="http://schemas.openxmlformats.org/officeDocument/2006/relationships/slide" Target="/ppt/slides/slide1.xml" Id="R340301576e3f4b64" /><Relationship Type="http://schemas.openxmlformats.org/officeDocument/2006/relationships/slide" Target="/ppt/slides/slide2.xml" Id="R887c74ca2b3545ae" /><Relationship Type="http://schemas.openxmlformats.org/officeDocument/2006/relationships/slide" Target="/ppt/slides/slide3.xml" Id="Rbe96cc0cc0d94065" /><Relationship Type="http://schemas.openxmlformats.org/officeDocument/2006/relationships/slide" Target="/ppt/slides/slide4.xml" Id="R2246b869ff374335" /><Relationship Type="http://schemas.openxmlformats.org/officeDocument/2006/relationships/slide" Target="/ppt/slides/slide5.xml" Id="Ra7235efa38284a01" /><Relationship Type="http://schemas.openxmlformats.org/officeDocument/2006/relationships/slide" Target="/ppt/slides/slide6.xml" Id="Ra52a8abb450d4dfd" /><Relationship Type="http://schemas.openxmlformats.org/officeDocument/2006/relationships/slide" Target="/ppt/slides/slide7.xml" Id="R331cf3a31801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4e62795f0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3c9c90044c93" /><Relationship Type="http://schemas.openxmlformats.org/officeDocument/2006/relationships/theme" Target="/ppt/slideMasters/theme/theme1.xml" Id="R8a7b6f3993dc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03c9c9004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feabdf9da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2ea7f2d70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2f2dc5781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a44887e35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e894625ef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76018d32440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3cbbd279b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