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bced5f37b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2185510b549c5"/>
  </p:sldMasterIdLst>
  <p:sldIdLst>
    <p:sldId xmlns:r="http://schemas.openxmlformats.org/officeDocument/2006/relationships" id="256" r:id="Rea8c70fb1fc7482a"/>
    <p:sldId xmlns:r="http://schemas.openxmlformats.org/officeDocument/2006/relationships" id="257" r:id="Rf3b8a7033261411e"/>
    <p:sldId xmlns:r="http://schemas.openxmlformats.org/officeDocument/2006/relationships" id="258" r:id="Rd23d4b2bc09d400d"/>
    <p:sldId xmlns:r="http://schemas.openxmlformats.org/officeDocument/2006/relationships" id="259" r:id="Rb999ef4f1ce94550"/>
    <p:sldId xmlns:r="http://schemas.openxmlformats.org/officeDocument/2006/relationships" id="260" r:id="Rde771c0210e841bd"/>
    <p:sldId xmlns:r="http://schemas.openxmlformats.org/officeDocument/2006/relationships" id="261" r:id="R462fd42dfb06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2185510b549c5" /><Relationship Type="http://schemas.openxmlformats.org/officeDocument/2006/relationships/slide" Target="/ppt/slides/slide1.xml" Id="Rea8c70fb1fc7482a" /><Relationship Type="http://schemas.openxmlformats.org/officeDocument/2006/relationships/slide" Target="/ppt/slides/slide2.xml" Id="Rf3b8a7033261411e" /><Relationship Type="http://schemas.openxmlformats.org/officeDocument/2006/relationships/slide" Target="/ppt/slides/slide3.xml" Id="Rd23d4b2bc09d400d" /><Relationship Type="http://schemas.openxmlformats.org/officeDocument/2006/relationships/slide" Target="/ppt/slides/slide4.xml" Id="Rb999ef4f1ce94550" /><Relationship Type="http://schemas.openxmlformats.org/officeDocument/2006/relationships/slide" Target="/ppt/slides/slide5.xml" Id="Rde771c0210e841bd" /><Relationship Type="http://schemas.openxmlformats.org/officeDocument/2006/relationships/slide" Target="/ppt/slides/slide6.xml" Id="R462fd42dfb06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71f1bb997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e5fbc636f4aa9" /><Relationship Type="http://schemas.openxmlformats.org/officeDocument/2006/relationships/theme" Target="/ppt/slideMasters/theme/theme1.xml" Id="R07dfe32b7be5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e5fbc636f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b29d1c870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68ccc79dd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f426d96a5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00227a423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55d9f89e7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9ad36d578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