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22bdcab06f43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b61293f8794ac9"/>
  </p:sldMasterIdLst>
  <p:sldIdLst>
    <p:sldId xmlns:r="http://schemas.openxmlformats.org/officeDocument/2006/relationships" id="256" r:id="R7565edf9f1834acf"/>
    <p:sldId xmlns:r="http://schemas.openxmlformats.org/officeDocument/2006/relationships" id="257" r:id="Ra25498ff27c847bb"/>
    <p:sldId xmlns:r="http://schemas.openxmlformats.org/officeDocument/2006/relationships" id="258" r:id="Re0291c3ad314451d"/>
    <p:sldId xmlns:r="http://schemas.openxmlformats.org/officeDocument/2006/relationships" id="259" r:id="R94d1cbf89b0d499b"/>
    <p:sldId xmlns:r="http://schemas.openxmlformats.org/officeDocument/2006/relationships" id="260" r:id="Rec67a45e36b54076"/>
    <p:sldId xmlns:r="http://schemas.openxmlformats.org/officeDocument/2006/relationships" id="261" r:id="Rd5a84f48dc5346de"/>
    <p:sldId xmlns:r="http://schemas.openxmlformats.org/officeDocument/2006/relationships" id="262" r:id="R15ef6f959d3444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b61293f8794ac9" /><Relationship Type="http://schemas.openxmlformats.org/officeDocument/2006/relationships/slide" Target="/ppt/slides/slide1.xml" Id="R7565edf9f1834acf" /><Relationship Type="http://schemas.openxmlformats.org/officeDocument/2006/relationships/slide" Target="/ppt/slides/slide2.xml" Id="Ra25498ff27c847bb" /><Relationship Type="http://schemas.openxmlformats.org/officeDocument/2006/relationships/slide" Target="/ppt/slides/slide3.xml" Id="Re0291c3ad314451d" /><Relationship Type="http://schemas.openxmlformats.org/officeDocument/2006/relationships/slide" Target="/ppt/slides/slide4.xml" Id="R94d1cbf89b0d499b" /><Relationship Type="http://schemas.openxmlformats.org/officeDocument/2006/relationships/slide" Target="/ppt/slides/slide5.xml" Id="Rec67a45e36b54076" /><Relationship Type="http://schemas.openxmlformats.org/officeDocument/2006/relationships/slide" Target="/ppt/slides/slide6.xml" Id="Rd5a84f48dc5346de" /><Relationship Type="http://schemas.openxmlformats.org/officeDocument/2006/relationships/slide" Target="/ppt/slides/slide7.xml" Id="R15ef6f959d3444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412ac214494f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28f326537a4bc2" /><Relationship Type="http://schemas.openxmlformats.org/officeDocument/2006/relationships/theme" Target="/ppt/slideMasters/theme/theme1.xml" Id="Rf2c4279d74f449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28f326537a4b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30d39b8ad444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faf06e5ca14c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06fce0902f48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a4d0118fcf4f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cbf084d90e44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71bc0f347d4b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c46b74741144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JULLEN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JULLEN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5 218 179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5 218 179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ØVSTEBØ JULIE HAUGLAND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Jonashagen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4320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925 854 484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JULLEN AS</a:t>
            </a:r>
          </a:p>
        </p:txBody>
      </p:sp>
    </p:spTree>
  </p:cSld>
  <p:clrMapOvr>
    <a:masterClrMapping xmlns:a="http://schemas.openxmlformats.org/drawingml/2006/main"/>
  </p:clrMapOvr>
</p:sld>
</file>