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c5531534004e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efe31484854afe"/>
  </p:sldMasterIdLst>
  <p:sldIdLst>
    <p:sldId xmlns:r="http://schemas.openxmlformats.org/officeDocument/2006/relationships" id="256" r:id="R281be6e46ad647bb"/>
    <p:sldId xmlns:r="http://schemas.openxmlformats.org/officeDocument/2006/relationships" id="257" r:id="R63c9e0a140d74226"/>
    <p:sldId xmlns:r="http://schemas.openxmlformats.org/officeDocument/2006/relationships" id="258" r:id="R3837a0047c3145fa"/>
    <p:sldId xmlns:r="http://schemas.openxmlformats.org/officeDocument/2006/relationships" id="259" r:id="R9f523523358c444a"/>
    <p:sldId xmlns:r="http://schemas.openxmlformats.org/officeDocument/2006/relationships" id="260" r:id="R9bdc39e3a6e041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efe31484854afe" /><Relationship Type="http://schemas.openxmlformats.org/officeDocument/2006/relationships/slide" Target="/ppt/slides/slide1.xml" Id="R281be6e46ad647bb" /><Relationship Type="http://schemas.openxmlformats.org/officeDocument/2006/relationships/slide" Target="/ppt/slides/slide2.xml" Id="R63c9e0a140d74226" /><Relationship Type="http://schemas.openxmlformats.org/officeDocument/2006/relationships/slide" Target="/ppt/slides/slide3.xml" Id="R3837a0047c3145fa" /><Relationship Type="http://schemas.openxmlformats.org/officeDocument/2006/relationships/slide" Target="/ppt/slides/slide4.xml" Id="R9f523523358c444a" /><Relationship Type="http://schemas.openxmlformats.org/officeDocument/2006/relationships/slide" Target="/ppt/slides/slide5.xml" Id="R9bdc39e3a6e041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0ceb061c7c4f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003576baa4fde" /><Relationship Type="http://schemas.openxmlformats.org/officeDocument/2006/relationships/theme" Target="/ppt/slideMasters/theme/theme1.xml" Id="Rde2f8f38bed240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7003576baa4f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4f576b14841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54ec1e7484f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db955dcdf49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3e0c638f34e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e7872db134c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NITTEDAL HELSEKOST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NITTEDAL HELSEKOST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