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8017adf99843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6649e3340d4e08"/>
  </p:sldMasterIdLst>
  <p:sldIdLst>
    <p:sldId xmlns:r="http://schemas.openxmlformats.org/officeDocument/2006/relationships" id="256" r:id="R811ca1f7e27749ef"/>
    <p:sldId xmlns:r="http://schemas.openxmlformats.org/officeDocument/2006/relationships" id="257" r:id="Rd2918e35ed8846f3"/>
    <p:sldId xmlns:r="http://schemas.openxmlformats.org/officeDocument/2006/relationships" id="258" r:id="R5089657009ec4907"/>
    <p:sldId xmlns:r="http://schemas.openxmlformats.org/officeDocument/2006/relationships" id="259" r:id="Ra9f83f671f5d4737"/>
    <p:sldId xmlns:r="http://schemas.openxmlformats.org/officeDocument/2006/relationships" id="260" r:id="R2b8c72df558045e2"/>
    <p:sldId xmlns:r="http://schemas.openxmlformats.org/officeDocument/2006/relationships" id="261" r:id="R2d2f9f6494ca4ebf"/>
    <p:sldId xmlns:r="http://schemas.openxmlformats.org/officeDocument/2006/relationships" id="262" r:id="R081d0b04ac2046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6649e3340d4e08" /><Relationship Type="http://schemas.openxmlformats.org/officeDocument/2006/relationships/slide" Target="/ppt/slides/slide1.xml" Id="R811ca1f7e27749ef" /><Relationship Type="http://schemas.openxmlformats.org/officeDocument/2006/relationships/slide" Target="/ppt/slides/slide2.xml" Id="Rd2918e35ed8846f3" /><Relationship Type="http://schemas.openxmlformats.org/officeDocument/2006/relationships/slide" Target="/ppt/slides/slide3.xml" Id="R5089657009ec4907" /><Relationship Type="http://schemas.openxmlformats.org/officeDocument/2006/relationships/slide" Target="/ppt/slides/slide4.xml" Id="Ra9f83f671f5d4737" /><Relationship Type="http://schemas.openxmlformats.org/officeDocument/2006/relationships/slide" Target="/ppt/slides/slide5.xml" Id="R2b8c72df558045e2" /><Relationship Type="http://schemas.openxmlformats.org/officeDocument/2006/relationships/slide" Target="/ppt/slides/slide6.xml" Id="R2d2f9f6494ca4ebf" /><Relationship Type="http://schemas.openxmlformats.org/officeDocument/2006/relationships/slide" Target="/ppt/slides/slide7.xml" Id="R081d0b04ac2046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ce2576c7864b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eaa6642fe4140" /><Relationship Type="http://schemas.openxmlformats.org/officeDocument/2006/relationships/theme" Target="/ppt/slideMasters/theme/theme1.xml" Id="R4a6960a48cf941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3eaa6642fe41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25cbfd7f040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b992776bc45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0175d188843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b0e63130d4e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1897127a047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aec21958a41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82e513aca4a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HIINVEST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−123 118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2 095 313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4 756 003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VESTRHEIM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BAKKE VESTRHEIM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925 832 901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HIINVEST AS</a:t>
            </a:r>
          </a:p>
        </p:txBody>
      </p:sp>
    </p:spTree>
  </p:cSld>
  <p:clrMapOvr>
    <a:masterClrMapping xmlns:a="http://schemas.openxmlformats.org/drawingml/2006/main"/>
  </p:clrMapOvr>
</p:sld>
</file>