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823621d08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39106ae6a428c"/>
  </p:sldMasterIdLst>
  <p:sldIdLst>
    <p:sldId xmlns:r="http://schemas.openxmlformats.org/officeDocument/2006/relationships" id="256" r:id="R1069420525154320"/>
    <p:sldId xmlns:r="http://schemas.openxmlformats.org/officeDocument/2006/relationships" id="257" r:id="Re173b30675df4c5a"/>
    <p:sldId xmlns:r="http://schemas.openxmlformats.org/officeDocument/2006/relationships" id="258" r:id="R7233b97d72994cfe"/>
    <p:sldId xmlns:r="http://schemas.openxmlformats.org/officeDocument/2006/relationships" id="259" r:id="Rf6903bc067414f38"/>
    <p:sldId xmlns:r="http://schemas.openxmlformats.org/officeDocument/2006/relationships" id="260" r:id="R512cf313bcfa4f66"/>
    <p:sldId xmlns:r="http://schemas.openxmlformats.org/officeDocument/2006/relationships" id="261" r:id="R3aa2f46fb0bf4604"/>
    <p:sldId xmlns:r="http://schemas.openxmlformats.org/officeDocument/2006/relationships" id="262" r:id="Re6ba4efc4bfa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39106ae6a428c" /><Relationship Type="http://schemas.openxmlformats.org/officeDocument/2006/relationships/slide" Target="/ppt/slides/slide1.xml" Id="R1069420525154320" /><Relationship Type="http://schemas.openxmlformats.org/officeDocument/2006/relationships/slide" Target="/ppt/slides/slide2.xml" Id="Re173b30675df4c5a" /><Relationship Type="http://schemas.openxmlformats.org/officeDocument/2006/relationships/slide" Target="/ppt/slides/slide3.xml" Id="R7233b97d72994cfe" /><Relationship Type="http://schemas.openxmlformats.org/officeDocument/2006/relationships/slide" Target="/ppt/slides/slide4.xml" Id="Rf6903bc067414f38" /><Relationship Type="http://schemas.openxmlformats.org/officeDocument/2006/relationships/slide" Target="/ppt/slides/slide5.xml" Id="R512cf313bcfa4f66" /><Relationship Type="http://schemas.openxmlformats.org/officeDocument/2006/relationships/slide" Target="/ppt/slides/slide6.xml" Id="R3aa2f46fb0bf4604" /><Relationship Type="http://schemas.openxmlformats.org/officeDocument/2006/relationships/slide" Target="/ppt/slides/slide7.xml" Id="Re6ba4efc4bfa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3b9e61e3f44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b4972492a4692" /><Relationship Type="http://schemas.openxmlformats.org/officeDocument/2006/relationships/theme" Target="/ppt/slideMasters/theme/theme1.xml" Id="Ra0f0c857337e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b4972492a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f15390396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85ec5db68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37e6615d6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c7ccedfb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5eef65b65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d96e4c183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66800cd03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7 008 082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JØRN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