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d2456c8eb48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6db4d4e1ed4817"/>
  </p:sldMasterIdLst>
  <p:sldIdLst>
    <p:sldId xmlns:r="http://schemas.openxmlformats.org/officeDocument/2006/relationships" id="256" r:id="R1ea7345c87304dc3"/>
    <p:sldId xmlns:r="http://schemas.openxmlformats.org/officeDocument/2006/relationships" id="257" r:id="R82b311a0a7224638"/>
    <p:sldId xmlns:r="http://schemas.openxmlformats.org/officeDocument/2006/relationships" id="258" r:id="Rbf7092e4c4954773"/>
    <p:sldId xmlns:r="http://schemas.openxmlformats.org/officeDocument/2006/relationships" id="259" r:id="Rb4109f2176224620"/>
    <p:sldId xmlns:r="http://schemas.openxmlformats.org/officeDocument/2006/relationships" id="260" r:id="R4c7e75e7a76744fe"/>
    <p:sldId xmlns:r="http://schemas.openxmlformats.org/officeDocument/2006/relationships" id="261" r:id="Radf2b7c3b07144c4"/>
    <p:sldId xmlns:r="http://schemas.openxmlformats.org/officeDocument/2006/relationships" id="262" r:id="R33f74a7028fa4c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db4d4e1ed4817" /><Relationship Type="http://schemas.openxmlformats.org/officeDocument/2006/relationships/slide" Target="/ppt/slides/slide1.xml" Id="R1ea7345c87304dc3" /><Relationship Type="http://schemas.openxmlformats.org/officeDocument/2006/relationships/slide" Target="/ppt/slides/slide2.xml" Id="R82b311a0a7224638" /><Relationship Type="http://schemas.openxmlformats.org/officeDocument/2006/relationships/slide" Target="/ppt/slides/slide3.xml" Id="Rbf7092e4c4954773" /><Relationship Type="http://schemas.openxmlformats.org/officeDocument/2006/relationships/slide" Target="/ppt/slides/slide4.xml" Id="Rb4109f2176224620" /><Relationship Type="http://schemas.openxmlformats.org/officeDocument/2006/relationships/slide" Target="/ppt/slides/slide5.xml" Id="R4c7e75e7a76744fe" /><Relationship Type="http://schemas.openxmlformats.org/officeDocument/2006/relationships/slide" Target="/ppt/slides/slide6.xml" Id="Radf2b7c3b07144c4" /><Relationship Type="http://schemas.openxmlformats.org/officeDocument/2006/relationships/slide" Target="/ppt/slides/slide7.xml" Id="R33f74a7028fa4c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0593ed9d041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bebdc7619489d" /><Relationship Type="http://schemas.openxmlformats.org/officeDocument/2006/relationships/theme" Target="/ppt/slideMasters/theme/theme1.xml" Id="Rcd7f2acbbea8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bebdc761948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31a8dfdf9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65592aef549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6684eccf34a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98ddbe7ea44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51c260505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be7b4bb7749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073666b5146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MATU INVEST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11 224 900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34 976 901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35 188 870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 TUINMAN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Mark Tuinman, Kunnskapsveien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925 798 576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