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42627836c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2b05776ad48ca"/>
  </p:sldMasterIdLst>
  <p:sldIdLst>
    <p:sldId xmlns:r="http://schemas.openxmlformats.org/officeDocument/2006/relationships" id="256" r:id="R2962a672fb4a4af0"/>
    <p:sldId xmlns:r="http://schemas.openxmlformats.org/officeDocument/2006/relationships" id="257" r:id="Rbac64bf91105453a"/>
    <p:sldId xmlns:r="http://schemas.openxmlformats.org/officeDocument/2006/relationships" id="258" r:id="R5aa86bc842144b26"/>
    <p:sldId xmlns:r="http://schemas.openxmlformats.org/officeDocument/2006/relationships" id="259" r:id="R67be3709d8744de0"/>
    <p:sldId xmlns:r="http://schemas.openxmlformats.org/officeDocument/2006/relationships" id="260" r:id="Rf52fc17cac7c413d"/>
    <p:sldId xmlns:r="http://schemas.openxmlformats.org/officeDocument/2006/relationships" id="261" r:id="R7dc60239735a4ab4"/>
    <p:sldId xmlns:r="http://schemas.openxmlformats.org/officeDocument/2006/relationships" id="262" r:id="R14c714e005f0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2b05776ad48ca" /><Relationship Type="http://schemas.openxmlformats.org/officeDocument/2006/relationships/slide" Target="/ppt/slides/slide1.xml" Id="R2962a672fb4a4af0" /><Relationship Type="http://schemas.openxmlformats.org/officeDocument/2006/relationships/slide" Target="/ppt/slides/slide2.xml" Id="Rbac64bf91105453a" /><Relationship Type="http://schemas.openxmlformats.org/officeDocument/2006/relationships/slide" Target="/ppt/slides/slide3.xml" Id="R5aa86bc842144b26" /><Relationship Type="http://schemas.openxmlformats.org/officeDocument/2006/relationships/slide" Target="/ppt/slides/slide4.xml" Id="R67be3709d8744de0" /><Relationship Type="http://schemas.openxmlformats.org/officeDocument/2006/relationships/slide" Target="/ppt/slides/slide5.xml" Id="Rf52fc17cac7c413d" /><Relationship Type="http://schemas.openxmlformats.org/officeDocument/2006/relationships/slide" Target="/ppt/slides/slide6.xml" Id="R7dc60239735a4ab4" /><Relationship Type="http://schemas.openxmlformats.org/officeDocument/2006/relationships/slide" Target="/ppt/slides/slide7.xml" Id="R14c714e005f0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b5f9b06dc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816c75c4248e8" /><Relationship Type="http://schemas.openxmlformats.org/officeDocument/2006/relationships/theme" Target="/ppt/slideMasters/theme/theme1.xml" Id="Rc25c51cc183b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816c75c42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e3db26b4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050005c8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9c0389fc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53367ee2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c35497b16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743fc8df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b3754e37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33 932 152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38 074 556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 WÆRINGSAASEN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925 774 596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 HOLDING AS</a:t>
            </a:r>
          </a:p>
        </p:txBody>
      </p:sp>
    </p:spTree>
  </p:cSld>
  <p:clrMapOvr>
    <a:masterClrMapping xmlns:a="http://schemas.openxmlformats.org/drawingml/2006/main"/>
  </p:clrMapOvr>
</p:sld>
</file>