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34cf01df7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57f60073b41aa"/>
  </p:sldMasterIdLst>
  <p:sldIdLst>
    <p:sldId xmlns:r="http://schemas.openxmlformats.org/officeDocument/2006/relationships" id="256" r:id="R2539fd86c77a4436"/>
    <p:sldId xmlns:r="http://schemas.openxmlformats.org/officeDocument/2006/relationships" id="257" r:id="Rc6d03b163f6a498e"/>
    <p:sldId xmlns:r="http://schemas.openxmlformats.org/officeDocument/2006/relationships" id="258" r:id="R53b10dd8996c45dd"/>
    <p:sldId xmlns:r="http://schemas.openxmlformats.org/officeDocument/2006/relationships" id="259" r:id="R64a9816519074d11"/>
    <p:sldId xmlns:r="http://schemas.openxmlformats.org/officeDocument/2006/relationships" id="260" r:id="R48f70cab15b343b3"/>
    <p:sldId xmlns:r="http://schemas.openxmlformats.org/officeDocument/2006/relationships" id="261" r:id="Ree22ea1293db4ac8"/>
    <p:sldId xmlns:r="http://schemas.openxmlformats.org/officeDocument/2006/relationships" id="262" r:id="Raf3a9a56fe39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57f60073b41aa" /><Relationship Type="http://schemas.openxmlformats.org/officeDocument/2006/relationships/slide" Target="/ppt/slides/slide1.xml" Id="R2539fd86c77a4436" /><Relationship Type="http://schemas.openxmlformats.org/officeDocument/2006/relationships/slide" Target="/ppt/slides/slide2.xml" Id="Rc6d03b163f6a498e" /><Relationship Type="http://schemas.openxmlformats.org/officeDocument/2006/relationships/slide" Target="/ppt/slides/slide3.xml" Id="R53b10dd8996c45dd" /><Relationship Type="http://schemas.openxmlformats.org/officeDocument/2006/relationships/slide" Target="/ppt/slides/slide4.xml" Id="R64a9816519074d11" /><Relationship Type="http://schemas.openxmlformats.org/officeDocument/2006/relationships/slide" Target="/ppt/slides/slide5.xml" Id="R48f70cab15b343b3" /><Relationship Type="http://schemas.openxmlformats.org/officeDocument/2006/relationships/slide" Target="/ppt/slides/slide6.xml" Id="Ree22ea1293db4ac8" /><Relationship Type="http://schemas.openxmlformats.org/officeDocument/2006/relationships/slide" Target="/ppt/slides/slide7.xml" Id="Raf3a9a56fe39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9854075ba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8305015346ba" /><Relationship Type="http://schemas.openxmlformats.org/officeDocument/2006/relationships/theme" Target="/ppt/slideMasters/theme/theme1.xml" Id="Re48bdf8152dd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b83050153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7f6e0281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9455bff8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bc79a590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d21fe733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3d1d1fc0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beefab8d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87d4ebde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