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40405eb7d54b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eb91ee073f40bc"/>
  </p:sldMasterIdLst>
  <p:sldIdLst>
    <p:sldId xmlns:r="http://schemas.openxmlformats.org/officeDocument/2006/relationships" id="256" r:id="Rf6a4f057601b44d1"/>
    <p:sldId xmlns:r="http://schemas.openxmlformats.org/officeDocument/2006/relationships" id="257" r:id="Re55e294726ff4718"/>
    <p:sldId xmlns:r="http://schemas.openxmlformats.org/officeDocument/2006/relationships" id="258" r:id="R6ee5ba1c16ac4ecf"/>
    <p:sldId xmlns:r="http://schemas.openxmlformats.org/officeDocument/2006/relationships" id="259" r:id="R2aad16d00ba74e9d"/>
    <p:sldId xmlns:r="http://schemas.openxmlformats.org/officeDocument/2006/relationships" id="260" r:id="R506e1c6946e047d0"/>
    <p:sldId xmlns:r="http://schemas.openxmlformats.org/officeDocument/2006/relationships" id="261" r:id="R069bae9223c242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b91ee073f40bc" /><Relationship Type="http://schemas.openxmlformats.org/officeDocument/2006/relationships/slide" Target="/ppt/slides/slide1.xml" Id="Rf6a4f057601b44d1" /><Relationship Type="http://schemas.openxmlformats.org/officeDocument/2006/relationships/slide" Target="/ppt/slides/slide2.xml" Id="Re55e294726ff4718" /><Relationship Type="http://schemas.openxmlformats.org/officeDocument/2006/relationships/slide" Target="/ppt/slides/slide3.xml" Id="R6ee5ba1c16ac4ecf" /><Relationship Type="http://schemas.openxmlformats.org/officeDocument/2006/relationships/slide" Target="/ppt/slides/slide4.xml" Id="R2aad16d00ba74e9d" /><Relationship Type="http://schemas.openxmlformats.org/officeDocument/2006/relationships/slide" Target="/ppt/slides/slide5.xml" Id="R506e1c6946e047d0" /><Relationship Type="http://schemas.openxmlformats.org/officeDocument/2006/relationships/slide" Target="/ppt/slides/slide6.xml" Id="R069bae9223c242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3de30cfa744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4ca7715214b0f" /><Relationship Type="http://schemas.openxmlformats.org/officeDocument/2006/relationships/theme" Target="/ppt/slideMasters/theme/theme1.xml" Id="R66d8ddee127a49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24ca7715214b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99ac537fe44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5a8f242fc48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587a525db48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8a9d0349c44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1408e4bc340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6ed16ce6e44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