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c6dbd1613a43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eaf6ea69704324"/>
  </p:sldMasterIdLst>
  <p:sldIdLst>
    <p:sldId xmlns:r="http://schemas.openxmlformats.org/officeDocument/2006/relationships" id="256" r:id="Receb7ea1054548fc"/>
    <p:sldId xmlns:r="http://schemas.openxmlformats.org/officeDocument/2006/relationships" id="257" r:id="R73057a6cbdff4e49"/>
    <p:sldId xmlns:r="http://schemas.openxmlformats.org/officeDocument/2006/relationships" id="258" r:id="R2f4fd0eb2cd44c36"/>
    <p:sldId xmlns:r="http://schemas.openxmlformats.org/officeDocument/2006/relationships" id="259" r:id="Rfebf73d9abb843f3"/>
    <p:sldId xmlns:r="http://schemas.openxmlformats.org/officeDocument/2006/relationships" id="260" r:id="R35e809c0d32f44be"/>
    <p:sldId xmlns:r="http://schemas.openxmlformats.org/officeDocument/2006/relationships" id="261" r:id="R8ad96e635cb64ea7"/>
    <p:sldId xmlns:r="http://schemas.openxmlformats.org/officeDocument/2006/relationships" id="262" r:id="R51bcaa55e1604b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af6ea69704324" /><Relationship Type="http://schemas.openxmlformats.org/officeDocument/2006/relationships/slide" Target="/ppt/slides/slide1.xml" Id="Receb7ea1054548fc" /><Relationship Type="http://schemas.openxmlformats.org/officeDocument/2006/relationships/slide" Target="/ppt/slides/slide2.xml" Id="R73057a6cbdff4e49" /><Relationship Type="http://schemas.openxmlformats.org/officeDocument/2006/relationships/slide" Target="/ppt/slides/slide3.xml" Id="R2f4fd0eb2cd44c36" /><Relationship Type="http://schemas.openxmlformats.org/officeDocument/2006/relationships/slide" Target="/ppt/slides/slide4.xml" Id="Rfebf73d9abb843f3" /><Relationship Type="http://schemas.openxmlformats.org/officeDocument/2006/relationships/slide" Target="/ppt/slides/slide5.xml" Id="R35e809c0d32f44be" /><Relationship Type="http://schemas.openxmlformats.org/officeDocument/2006/relationships/slide" Target="/ppt/slides/slide6.xml" Id="R8ad96e635cb64ea7" /><Relationship Type="http://schemas.openxmlformats.org/officeDocument/2006/relationships/slide" Target="/ppt/slides/slide7.xml" Id="R51bcaa55e1604b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df2791ceab4f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f24295ae44bf2" /><Relationship Type="http://schemas.openxmlformats.org/officeDocument/2006/relationships/theme" Target="/ppt/slideMasters/theme/theme1.xml" Id="Rf753cc8cd6bd45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ef24295ae44b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0501f4bcb42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0f1bdd64e46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a5033786143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867dadfe140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7a7740d0940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6bc850b0346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5185c203f4a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JOHANC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−276 238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5 766 878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37 565 120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38 974 099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COLLETT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Hønsveien 77A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925 741 035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JOHANC HOLDING AS</a:t>
            </a:r>
          </a:p>
        </p:txBody>
      </p:sp>
    </p:spTree>
  </p:cSld>
  <p:clrMapOvr>
    <a:masterClrMapping xmlns:a="http://schemas.openxmlformats.org/drawingml/2006/main"/>
  </p:clrMapOvr>
</p:sld>
</file>