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4bc7cabee843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1c0b84e6884685"/>
  </p:sldMasterIdLst>
  <p:sldIdLst>
    <p:sldId xmlns:r="http://schemas.openxmlformats.org/officeDocument/2006/relationships" id="256" r:id="R2232dcdacfd046c3"/>
    <p:sldId xmlns:r="http://schemas.openxmlformats.org/officeDocument/2006/relationships" id="257" r:id="R17de3962ab4546b7"/>
    <p:sldId xmlns:r="http://schemas.openxmlformats.org/officeDocument/2006/relationships" id="258" r:id="Rcfa5c0496f7e443f"/>
    <p:sldId xmlns:r="http://schemas.openxmlformats.org/officeDocument/2006/relationships" id="259" r:id="Rd3cbfd011daa41b7"/>
    <p:sldId xmlns:r="http://schemas.openxmlformats.org/officeDocument/2006/relationships" id="260" r:id="R8b239a27904740d9"/>
    <p:sldId xmlns:r="http://schemas.openxmlformats.org/officeDocument/2006/relationships" id="261" r:id="Re831012d25314084"/>
    <p:sldId xmlns:r="http://schemas.openxmlformats.org/officeDocument/2006/relationships" id="262" r:id="Ra60216dcd9df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c0b84e6884685" /><Relationship Type="http://schemas.openxmlformats.org/officeDocument/2006/relationships/slide" Target="/ppt/slides/slide1.xml" Id="R2232dcdacfd046c3" /><Relationship Type="http://schemas.openxmlformats.org/officeDocument/2006/relationships/slide" Target="/ppt/slides/slide2.xml" Id="R17de3962ab4546b7" /><Relationship Type="http://schemas.openxmlformats.org/officeDocument/2006/relationships/slide" Target="/ppt/slides/slide3.xml" Id="Rcfa5c0496f7e443f" /><Relationship Type="http://schemas.openxmlformats.org/officeDocument/2006/relationships/slide" Target="/ppt/slides/slide4.xml" Id="Rd3cbfd011daa41b7" /><Relationship Type="http://schemas.openxmlformats.org/officeDocument/2006/relationships/slide" Target="/ppt/slides/slide5.xml" Id="R8b239a27904740d9" /><Relationship Type="http://schemas.openxmlformats.org/officeDocument/2006/relationships/slide" Target="/ppt/slides/slide6.xml" Id="Re831012d25314084" /><Relationship Type="http://schemas.openxmlformats.org/officeDocument/2006/relationships/slide" Target="/ppt/slides/slide7.xml" Id="Ra60216dcd9df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c8ea88986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b0d0536d245ee" /><Relationship Type="http://schemas.openxmlformats.org/officeDocument/2006/relationships/theme" Target="/ppt/slideMasters/theme/theme1.xml" Id="R803ca4e287a84c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5b0d0536d245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cbc031a274e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e2d0695bc49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62f59129d4c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eabf9b43143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8606c06a14c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db894cc034f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b69b08fbc40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E.H INVEST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244 377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1 807 756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HOLTH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HOLTH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925 732 087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