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c10af150e46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1a8da4db924470"/>
  </p:sldMasterIdLst>
  <p:sldIdLst>
    <p:sldId xmlns:r="http://schemas.openxmlformats.org/officeDocument/2006/relationships" id="256" r:id="R00d5fa2a804e4b01"/>
    <p:sldId xmlns:r="http://schemas.openxmlformats.org/officeDocument/2006/relationships" id="257" r:id="R7703d41886af4314"/>
    <p:sldId xmlns:r="http://schemas.openxmlformats.org/officeDocument/2006/relationships" id="258" r:id="Ra84c9f2e3a49428f"/>
    <p:sldId xmlns:r="http://schemas.openxmlformats.org/officeDocument/2006/relationships" id="259" r:id="Rb6a84116c7d74a11"/>
    <p:sldId xmlns:r="http://schemas.openxmlformats.org/officeDocument/2006/relationships" id="260" r:id="Ra4530ec78a9a4af9"/>
    <p:sldId xmlns:r="http://schemas.openxmlformats.org/officeDocument/2006/relationships" id="261" r:id="Rf6e566d9ca7c48b5"/>
    <p:sldId xmlns:r="http://schemas.openxmlformats.org/officeDocument/2006/relationships" id="262" r:id="R5965dc12ea7b43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a8da4db924470" /><Relationship Type="http://schemas.openxmlformats.org/officeDocument/2006/relationships/slide" Target="/ppt/slides/slide1.xml" Id="R00d5fa2a804e4b01" /><Relationship Type="http://schemas.openxmlformats.org/officeDocument/2006/relationships/slide" Target="/ppt/slides/slide2.xml" Id="R7703d41886af4314" /><Relationship Type="http://schemas.openxmlformats.org/officeDocument/2006/relationships/slide" Target="/ppt/slides/slide3.xml" Id="Ra84c9f2e3a49428f" /><Relationship Type="http://schemas.openxmlformats.org/officeDocument/2006/relationships/slide" Target="/ppt/slides/slide4.xml" Id="Rb6a84116c7d74a11" /><Relationship Type="http://schemas.openxmlformats.org/officeDocument/2006/relationships/slide" Target="/ppt/slides/slide5.xml" Id="Ra4530ec78a9a4af9" /><Relationship Type="http://schemas.openxmlformats.org/officeDocument/2006/relationships/slide" Target="/ppt/slides/slide6.xml" Id="Rf6e566d9ca7c48b5" /><Relationship Type="http://schemas.openxmlformats.org/officeDocument/2006/relationships/slide" Target="/ppt/slides/slide7.xml" Id="R5965dc12ea7b43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074050bd246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3f17ca8e74afb" /><Relationship Type="http://schemas.openxmlformats.org/officeDocument/2006/relationships/theme" Target="/ppt/slideMasters/theme/theme1.xml" Id="R5734992f7af648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3f17ca8e7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2290fdf6841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0e688f7d2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16a2af814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e89d2cbcf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2ac9d2c8a43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27de4718547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0ac8ca363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VIFE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VIFE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FEET VILDE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Vilde Feet, Ullevålsveien 97B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925 722 669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