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23f9961b78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0e07e63c844a16"/>
  </p:sldMasterIdLst>
  <p:sldIdLst>
    <p:sldId xmlns:r="http://schemas.openxmlformats.org/officeDocument/2006/relationships" id="256" r:id="R47d18769492841ef"/>
    <p:sldId xmlns:r="http://schemas.openxmlformats.org/officeDocument/2006/relationships" id="257" r:id="Ra195d6c8b6be437a"/>
    <p:sldId xmlns:r="http://schemas.openxmlformats.org/officeDocument/2006/relationships" id="258" r:id="Rd33e3a4017274b19"/>
    <p:sldId xmlns:r="http://schemas.openxmlformats.org/officeDocument/2006/relationships" id="259" r:id="Rbb95add2305047b6"/>
    <p:sldId xmlns:r="http://schemas.openxmlformats.org/officeDocument/2006/relationships" id="260" r:id="R2c31d9a563094065"/>
    <p:sldId xmlns:r="http://schemas.openxmlformats.org/officeDocument/2006/relationships" id="261" r:id="R52c651627cfc462d"/>
    <p:sldId xmlns:r="http://schemas.openxmlformats.org/officeDocument/2006/relationships" id="262" r:id="R4e8483cbe5ca45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e07e63c844a16" /><Relationship Type="http://schemas.openxmlformats.org/officeDocument/2006/relationships/slide" Target="/ppt/slides/slide1.xml" Id="R47d18769492841ef" /><Relationship Type="http://schemas.openxmlformats.org/officeDocument/2006/relationships/slide" Target="/ppt/slides/slide2.xml" Id="Ra195d6c8b6be437a" /><Relationship Type="http://schemas.openxmlformats.org/officeDocument/2006/relationships/slide" Target="/ppt/slides/slide3.xml" Id="Rd33e3a4017274b19" /><Relationship Type="http://schemas.openxmlformats.org/officeDocument/2006/relationships/slide" Target="/ppt/slides/slide4.xml" Id="Rbb95add2305047b6" /><Relationship Type="http://schemas.openxmlformats.org/officeDocument/2006/relationships/slide" Target="/ppt/slides/slide5.xml" Id="R2c31d9a563094065" /><Relationship Type="http://schemas.openxmlformats.org/officeDocument/2006/relationships/slide" Target="/ppt/slides/slide6.xml" Id="R52c651627cfc462d" /><Relationship Type="http://schemas.openxmlformats.org/officeDocument/2006/relationships/slide" Target="/ppt/slides/slide7.xml" Id="R4e8483cbe5ca45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122edf33c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75dab73f24b5f" /><Relationship Type="http://schemas.openxmlformats.org/officeDocument/2006/relationships/theme" Target="/ppt/slideMasters/theme/theme1.xml" Id="R881024e51c3c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075dab73f24b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c922455e441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020a9b0084e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3edc4738f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4e39a1f8c4a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80d6ca65c48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0c8784c93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74785dd27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8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279 102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GJESSING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8 HOLDING AS</a:t>
            </a:r>
          </a:p>
        </p:txBody>
      </p:sp>
    </p:spTree>
  </p:cSld>
  <p:clrMapOvr>
    <a:masterClrMapping xmlns:a="http://schemas.openxmlformats.org/drawingml/2006/main"/>
  </p:clrMapOvr>
</p:sld>
</file>