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4bdbfc888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195a2d4b24ece"/>
  </p:sldMasterIdLst>
  <p:sldIdLst>
    <p:sldId xmlns:r="http://schemas.openxmlformats.org/officeDocument/2006/relationships" id="256" r:id="Ra1c5384980ad45b7"/>
    <p:sldId xmlns:r="http://schemas.openxmlformats.org/officeDocument/2006/relationships" id="257" r:id="Rbc0add354fe9455e"/>
    <p:sldId xmlns:r="http://schemas.openxmlformats.org/officeDocument/2006/relationships" id="258" r:id="R31e99851ee4d4103"/>
    <p:sldId xmlns:r="http://schemas.openxmlformats.org/officeDocument/2006/relationships" id="259" r:id="R52dcf86dbe964ec3"/>
    <p:sldId xmlns:r="http://schemas.openxmlformats.org/officeDocument/2006/relationships" id="260" r:id="Rbee461fa67014d54"/>
    <p:sldId xmlns:r="http://schemas.openxmlformats.org/officeDocument/2006/relationships" id="261" r:id="Rb9648ceb90b74c27"/>
    <p:sldId xmlns:r="http://schemas.openxmlformats.org/officeDocument/2006/relationships" id="262" r:id="Rebea5096c902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95a2d4b24ece" /><Relationship Type="http://schemas.openxmlformats.org/officeDocument/2006/relationships/slide" Target="/ppt/slides/slide1.xml" Id="Ra1c5384980ad45b7" /><Relationship Type="http://schemas.openxmlformats.org/officeDocument/2006/relationships/slide" Target="/ppt/slides/slide2.xml" Id="Rbc0add354fe9455e" /><Relationship Type="http://schemas.openxmlformats.org/officeDocument/2006/relationships/slide" Target="/ppt/slides/slide3.xml" Id="R31e99851ee4d4103" /><Relationship Type="http://schemas.openxmlformats.org/officeDocument/2006/relationships/slide" Target="/ppt/slides/slide4.xml" Id="R52dcf86dbe964ec3" /><Relationship Type="http://schemas.openxmlformats.org/officeDocument/2006/relationships/slide" Target="/ppt/slides/slide5.xml" Id="Rbee461fa67014d54" /><Relationship Type="http://schemas.openxmlformats.org/officeDocument/2006/relationships/slide" Target="/ppt/slides/slide6.xml" Id="Rb9648ceb90b74c27" /><Relationship Type="http://schemas.openxmlformats.org/officeDocument/2006/relationships/slide" Target="/ppt/slides/slide7.xml" Id="Rebea5096c902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83f192e68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e10ce0744a70" /><Relationship Type="http://schemas.openxmlformats.org/officeDocument/2006/relationships/theme" Target="/ppt/slideMasters/theme/theme1.xml" Id="R0f13b67e9d52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ee10ce074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0fd308d9c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7efcac748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29349cc1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8f2b2217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2cdd06bc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41c76956a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d724686b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