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e7d5a20dc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6af01ae20489e"/>
  </p:sldMasterIdLst>
  <p:sldIdLst>
    <p:sldId xmlns:r="http://schemas.openxmlformats.org/officeDocument/2006/relationships" id="256" r:id="R70de6fb613294f74"/>
    <p:sldId xmlns:r="http://schemas.openxmlformats.org/officeDocument/2006/relationships" id="257" r:id="R74ea9a21eb7d4955"/>
    <p:sldId xmlns:r="http://schemas.openxmlformats.org/officeDocument/2006/relationships" id="258" r:id="R2a2d7e875068479a"/>
    <p:sldId xmlns:r="http://schemas.openxmlformats.org/officeDocument/2006/relationships" id="259" r:id="R2b414b34aa82409f"/>
    <p:sldId xmlns:r="http://schemas.openxmlformats.org/officeDocument/2006/relationships" id="260" r:id="Ra5b810c2fc34491b"/>
    <p:sldId xmlns:r="http://schemas.openxmlformats.org/officeDocument/2006/relationships" id="261" r:id="R0b03bb8e513d4579"/>
    <p:sldId xmlns:r="http://schemas.openxmlformats.org/officeDocument/2006/relationships" id="262" r:id="Rf6c3bc71a004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6af01ae20489e" /><Relationship Type="http://schemas.openxmlformats.org/officeDocument/2006/relationships/slide" Target="/ppt/slides/slide1.xml" Id="R70de6fb613294f74" /><Relationship Type="http://schemas.openxmlformats.org/officeDocument/2006/relationships/slide" Target="/ppt/slides/slide2.xml" Id="R74ea9a21eb7d4955" /><Relationship Type="http://schemas.openxmlformats.org/officeDocument/2006/relationships/slide" Target="/ppt/slides/slide3.xml" Id="R2a2d7e875068479a" /><Relationship Type="http://schemas.openxmlformats.org/officeDocument/2006/relationships/slide" Target="/ppt/slides/slide4.xml" Id="R2b414b34aa82409f" /><Relationship Type="http://schemas.openxmlformats.org/officeDocument/2006/relationships/slide" Target="/ppt/slides/slide5.xml" Id="Ra5b810c2fc34491b" /><Relationship Type="http://schemas.openxmlformats.org/officeDocument/2006/relationships/slide" Target="/ppt/slides/slide6.xml" Id="R0b03bb8e513d4579" /><Relationship Type="http://schemas.openxmlformats.org/officeDocument/2006/relationships/slide" Target="/ppt/slides/slide7.xml" Id="Rf6c3bc71a004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fe61f680b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8fbd5ccf94c9d" /><Relationship Type="http://schemas.openxmlformats.org/officeDocument/2006/relationships/theme" Target="/ppt/slideMasters/theme/theme1.xml" Id="Rd32fc8c41abe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8fbd5ccf9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9bc3ea72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cdab1324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64987760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46301ca9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6f3ea74d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0f4d34c4a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09e391369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GARSHOL EEG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