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294f2bfc5141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27130efd00400e"/>
  </p:sldMasterIdLst>
  <p:sldIdLst>
    <p:sldId xmlns:r="http://schemas.openxmlformats.org/officeDocument/2006/relationships" id="256" r:id="R6c8f58bd82614d41"/>
    <p:sldId xmlns:r="http://schemas.openxmlformats.org/officeDocument/2006/relationships" id="257" r:id="R224b04fff02b4d36"/>
    <p:sldId xmlns:r="http://schemas.openxmlformats.org/officeDocument/2006/relationships" id="258" r:id="Rf816c5a58b3441b0"/>
    <p:sldId xmlns:r="http://schemas.openxmlformats.org/officeDocument/2006/relationships" id="259" r:id="R0fa07f29b1434374"/>
    <p:sldId xmlns:r="http://schemas.openxmlformats.org/officeDocument/2006/relationships" id="260" r:id="R1f63640c1e4d44bc"/>
    <p:sldId xmlns:r="http://schemas.openxmlformats.org/officeDocument/2006/relationships" id="261" r:id="Rfbb07585d3ba482b"/>
    <p:sldId xmlns:r="http://schemas.openxmlformats.org/officeDocument/2006/relationships" id="262" r:id="R92abb33e8aa145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27130efd00400e" /><Relationship Type="http://schemas.openxmlformats.org/officeDocument/2006/relationships/slide" Target="/ppt/slides/slide1.xml" Id="R6c8f58bd82614d41" /><Relationship Type="http://schemas.openxmlformats.org/officeDocument/2006/relationships/slide" Target="/ppt/slides/slide2.xml" Id="R224b04fff02b4d36" /><Relationship Type="http://schemas.openxmlformats.org/officeDocument/2006/relationships/slide" Target="/ppt/slides/slide3.xml" Id="Rf816c5a58b3441b0" /><Relationship Type="http://schemas.openxmlformats.org/officeDocument/2006/relationships/slide" Target="/ppt/slides/slide4.xml" Id="R0fa07f29b1434374" /><Relationship Type="http://schemas.openxmlformats.org/officeDocument/2006/relationships/slide" Target="/ppt/slides/slide5.xml" Id="R1f63640c1e4d44bc" /><Relationship Type="http://schemas.openxmlformats.org/officeDocument/2006/relationships/slide" Target="/ppt/slides/slide6.xml" Id="Rfbb07585d3ba482b" /><Relationship Type="http://schemas.openxmlformats.org/officeDocument/2006/relationships/slide" Target="/ppt/slides/slide7.xml" Id="R92abb33e8aa145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e328ed3fd540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919b3d5984488a" /><Relationship Type="http://schemas.openxmlformats.org/officeDocument/2006/relationships/theme" Target="/ppt/slideMasters/theme/theme1.xml" Id="Rc781809ef1cf4d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919b3d598448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2d2f15279d46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017e0a3b4b40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8dc0ed3b1446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a10f51dab746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33b3b02bdb45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d8c95e477d480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dcd130cac546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BOMMEGRINDA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BOMMEGRINDA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BOMMEGRINDA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BOMMEGRINDA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BOMMEGRINDA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BOMMEGRINDA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−96 696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−1 600 271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35 916 157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38 414 511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BOMMEGRINDA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 MATHIAS SKISAKER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BOMMEGRINDA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Trostefaret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925 652 253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BOMMEGRINDA AS</a:t>
            </a:r>
          </a:p>
        </p:txBody>
      </p:sp>
    </p:spTree>
  </p:cSld>
  <p:clrMapOvr>
    <a:masterClrMapping xmlns:a="http://schemas.openxmlformats.org/drawingml/2006/main"/>
  </p:clrMapOvr>
</p:sld>
</file>