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6bb275bd2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a17a214124919"/>
  </p:sldMasterIdLst>
  <p:sldIdLst>
    <p:sldId xmlns:r="http://schemas.openxmlformats.org/officeDocument/2006/relationships" id="256" r:id="Rd15e6687f4e14b88"/>
    <p:sldId xmlns:r="http://schemas.openxmlformats.org/officeDocument/2006/relationships" id="257" r:id="R180608d47a9f41b7"/>
    <p:sldId xmlns:r="http://schemas.openxmlformats.org/officeDocument/2006/relationships" id="258" r:id="Rc027abb9dd934ac6"/>
    <p:sldId xmlns:r="http://schemas.openxmlformats.org/officeDocument/2006/relationships" id="259" r:id="R897a7ba64d61417f"/>
    <p:sldId xmlns:r="http://schemas.openxmlformats.org/officeDocument/2006/relationships" id="260" r:id="R68f23e7419ed4bd1"/>
    <p:sldId xmlns:r="http://schemas.openxmlformats.org/officeDocument/2006/relationships" id="261" r:id="R350e0feaf65045ec"/>
    <p:sldId xmlns:r="http://schemas.openxmlformats.org/officeDocument/2006/relationships" id="262" r:id="R90f61d3b2bf3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a17a214124919" /><Relationship Type="http://schemas.openxmlformats.org/officeDocument/2006/relationships/slide" Target="/ppt/slides/slide1.xml" Id="Rd15e6687f4e14b88" /><Relationship Type="http://schemas.openxmlformats.org/officeDocument/2006/relationships/slide" Target="/ppt/slides/slide2.xml" Id="R180608d47a9f41b7" /><Relationship Type="http://schemas.openxmlformats.org/officeDocument/2006/relationships/slide" Target="/ppt/slides/slide3.xml" Id="Rc027abb9dd934ac6" /><Relationship Type="http://schemas.openxmlformats.org/officeDocument/2006/relationships/slide" Target="/ppt/slides/slide4.xml" Id="R897a7ba64d61417f" /><Relationship Type="http://schemas.openxmlformats.org/officeDocument/2006/relationships/slide" Target="/ppt/slides/slide5.xml" Id="R68f23e7419ed4bd1" /><Relationship Type="http://schemas.openxmlformats.org/officeDocument/2006/relationships/slide" Target="/ppt/slides/slide6.xml" Id="R350e0feaf65045ec" /><Relationship Type="http://schemas.openxmlformats.org/officeDocument/2006/relationships/slide" Target="/ppt/slides/slide7.xml" Id="R90f61d3b2bf3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b3dd1e3ea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6b7ef7f14065" /><Relationship Type="http://schemas.openxmlformats.org/officeDocument/2006/relationships/theme" Target="/ppt/slideMasters/theme/theme1.xml" Id="R14b6396636f5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f6b7ef7f1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ec73e358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3b464243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8771bb02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ab6fa8f7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5db8ee37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11049bfc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0c1547d9e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