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c088ab54dc45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dd430af9f440eb"/>
  </p:sldMasterIdLst>
  <p:sldIdLst>
    <p:sldId xmlns:r="http://schemas.openxmlformats.org/officeDocument/2006/relationships" id="256" r:id="R91f131053bb74d74"/>
    <p:sldId xmlns:r="http://schemas.openxmlformats.org/officeDocument/2006/relationships" id="257" r:id="Rb0150478497f4570"/>
    <p:sldId xmlns:r="http://schemas.openxmlformats.org/officeDocument/2006/relationships" id="258" r:id="Rc1dea415e0ba4020"/>
    <p:sldId xmlns:r="http://schemas.openxmlformats.org/officeDocument/2006/relationships" id="259" r:id="R8fcbff0c56cd40e3"/>
    <p:sldId xmlns:r="http://schemas.openxmlformats.org/officeDocument/2006/relationships" id="260" r:id="Rf2be943a6c0441a1"/>
    <p:sldId xmlns:r="http://schemas.openxmlformats.org/officeDocument/2006/relationships" id="261" r:id="Rb38f39c2fbb4421d"/>
    <p:sldId xmlns:r="http://schemas.openxmlformats.org/officeDocument/2006/relationships" id="262" r:id="Ra01c6cebe94340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d430af9f440eb" /><Relationship Type="http://schemas.openxmlformats.org/officeDocument/2006/relationships/slide" Target="/ppt/slides/slide1.xml" Id="R91f131053bb74d74" /><Relationship Type="http://schemas.openxmlformats.org/officeDocument/2006/relationships/slide" Target="/ppt/slides/slide2.xml" Id="Rb0150478497f4570" /><Relationship Type="http://schemas.openxmlformats.org/officeDocument/2006/relationships/slide" Target="/ppt/slides/slide3.xml" Id="Rc1dea415e0ba4020" /><Relationship Type="http://schemas.openxmlformats.org/officeDocument/2006/relationships/slide" Target="/ppt/slides/slide4.xml" Id="R8fcbff0c56cd40e3" /><Relationship Type="http://schemas.openxmlformats.org/officeDocument/2006/relationships/slide" Target="/ppt/slides/slide5.xml" Id="Rf2be943a6c0441a1" /><Relationship Type="http://schemas.openxmlformats.org/officeDocument/2006/relationships/slide" Target="/ppt/slides/slide6.xml" Id="Rb38f39c2fbb4421d" /><Relationship Type="http://schemas.openxmlformats.org/officeDocument/2006/relationships/slide" Target="/ppt/slides/slide7.xml" Id="Ra01c6cebe94340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195bdb103140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fbb4272f14cd9" /><Relationship Type="http://schemas.openxmlformats.org/officeDocument/2006/relationships/theme" Target="/ppt/slideMasters/theme/theme1.xml" Id="Rfbbc942f99934b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4fbb4272f14c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bb44fe8b749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dd8de33b444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172686efa49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54d635e2b46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62827fe9846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228d3448e43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f0bda6b004a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NYOR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NYOR MANAGEMENT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264 480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600 743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635 421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1 193 627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GRANNES GRETE BORDI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RØNNINGEN RAGNHILD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SELLÆG MARIT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 R Thornæs veg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925 622 311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