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de074d97cdf4b1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71f3a2b7ad2482f"/>
  </p:sldMasterIdLst>
  <p:sldIdLst>
    <p:sldId xmlns:r="http://schemas.openxmlformats.org/officeDocument/2006/relationships" id="256" r:id="R2fdfa3023d2245ff"/>
    <p:sldId xmlns:r="http://schemas.openxmlformats.org/officeDocument/2006/relationships" id="257" r:id="Rd22c707dcd7f430a"/>
    <p:sldId xmlns:r="http://schemas.openxmlformats.org/officeDocument/2006/relationships" id="258" r:id="Rc827961f71c14934"/>
    <p:sldId xmlns:r="http://schemas.openxmlformats.org/officeDocument/2006/relationships" id="259" r:id="Ra837462ede7b4ec3"/>
    <p:sldId xmlns:r="http://schemas.openxmlformats.org/officeDocument/2006/relationships" id="260" r:id="Raf92322108a94f9e"/>
    <p:sldId xmlns:r="http://schemas.openxmlformats.org/officeDocument/2006/relationships" id="261" r:id="R3425b1908c844a6e"/>
    <p:sldId xmlns:r="http://schemas.openxmlformats.org/officeDocument/2006/relationships" id="262" r:id="R3dc858cfdd6f4fa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71f3a2b7ad2482f" /><Relationship Type="http://schemas.openxmlformats.org/officeDocument/2006/relationships/slide" Target="/ppt/slides/slide1.xml" Id="R2fdfa3023d2245ff" /><Relationship Type="http://schemas.openxmlformats.org/officeDocument/2006/relationships/slide" Target="/ppt/slides/slide2.xml" Id="Rd22c707dcd7f430a" /><Relationship Type="http://schemas.openxmlformats.org/officeDocument/2006/relationships/slide" Target="/ppt/slides/slide3.xml" Id="Rc827961f71c14934" /><Relationship Type="http://schemas.openxmlformats.org/officeDocument/2006/relationships/slide" Target="/ppt/slides/slide4.xml" Id="Ra837462ede7b4ec3" /><Relationship Type="http://schemas.openxmlformats.org/officeDocument/2006/relationships/slide" Target="/ppt/slides/slide5.xml" Id="Raf92322108a94f9e" /><Relationship Type="http://schemas.openxmlformats.org/officeDocument/2006/relationships/slide" Target="/ppt/slides/slide6.xml" Id="R3425b1908c844a6e" /><Relationship Type="http://schemas.openxmlformats.org/officeDocument/2006/relationships/slide" Target="/ppt/slides/slide7.xml" Id="R3dc858cfdd6f4fa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8cb3eb8c3ab43d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81aa6e7c3a4264" /><Relationship Type="http://schemas.openxmlformats.org/officeDocument/2006/relationships/theme" Target="/ppt/slideMasters/theme/theme1.xml" Id="R62e5ea50f119423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d81aa6e7c3a426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afba25a1f54c8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2f42fa04f649c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59956a577f490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a07ca1131647c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c7b46e22fe4b9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1083a12754452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a9d0d211184dc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CCO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CCO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CCO INVEST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CCO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CCO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CCO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2 741 669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1 720 340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1 423 887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7 379 953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9 415 108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CCO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CHRISTIAN HAUG COCK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CCO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Christian Cock, Sandal Terrasse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4022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925 615 986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CCO INVEST AS</a:t>
            </a:r>
          </a:p>
        </p:txBody>
      </p:sp>
    </p:spTree>
  </p:cSld>
  <p:clrMapOvr>
    <a:masterClrMapping xmlns:a="http://schemas.openxmlformats.org/drawingml/2006/main"/>
  </p:clrMapOvr>
</p:sld>
</file>