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4adb359e2443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0a5a2c5f2400a"/>
  </p:sldMasterIdLst>
  <p:sldIdLst>
    <p:sldId xmlns:r="http://schemas.openxmlformats.org/officeDocument/2006/relationships" id="256" r:id="R3f7407af1b754d28"/>
    <p:sldId xmlns:r="http://schemas.openxmlformats.org/officeDocument/2006/relationships" id="257" r:id="R66c28198d7e342a2"/>
    <p:sldId xmlns:r="http://schemas.openxmlformats.org/officeDocument/2006/relationships" id="258" r:id="Rd0fd6ad386c543a7"/>
    <p:sldId xmlns:r="http://schemas.openxmlformats.org/officeDocument/2006/relationships" id="259" r:id="R3ee06df7cebd45b2"/>
    <p:sldId xmlns:r="http://schemas.openxmlformats.org/officeDocument/2006/relationships" id="260" r:id="R5fbce78f4a084502"/>
    <p:sldId xmlns:r="http://schemas.openxmlformats.org/officeDocument/2006/relationships" id="261" r:id="R87d0998876f5482b"/>
    <p:sldId xmlns:r="http://schemas.openxmlformats.org/officeDocument/2006/relationships" id="262" r:id="R130d31354b9a43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0a5a2c5f2400a" /><Relationship Type="http://schemas.openxmlformats.org/officeDocument/2006/relationships/slide" Target="/ppt/slides/slide1.xml" Id="R3f7407af1b754d28" /><Relationship Type="http://schemas.openxmlformats.org/officeDocument/2006/relationships/slide" Target="/ppt/slides/slide2.xml" Id="R66c28198d7e342a2" /><Relationship Type="http://schemas.openxmlformats.org/officeDocument/2006/relationships/slide" Target="/ppt/slides/slide3.xml" Id="Rd0fd6ad386c543a7" /><Relationship Type="http://schemas.openxmlformats.org/officeDocument/2006/relationships/slide" Target="/ppt/slides/slide4.xml" Id="R3ee06df7cebd45b2" /><Relationship Type="http://schemas.openxmlformats.org/officeDocument/2006/relationships/slide" Target="/ppt/slides/slide5.xml" Id="R5fbce78f4a084502" /><Relationship Type="http://schemas.openxmlformats.org/officeDocument/2006/relationships/slide" Target="/ppt/slides/slide6.xml" Id="R87d0998876f5482b" /><Relationship Type="http://schemas.openxmlformats.org/officeDocument/2006/relationships/slide" Target="/ppt/slides/slide7.xml" Id="R130d31354b9a43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cf55c8f8944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22eca67044182" /><Relationship Type="http://schemas.openxmlformats.org/officeDocument/2006/relationships/theme" Target="/ppt/slideMasters/theme/theme1.xml" Id="R0f7d9bc34a9a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022eca6704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83f9b264b4c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832bc66d54c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c2c3c561f42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b747ab70946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c1d8305844e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cd8a6c3d449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e56b7e699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SYNEGA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SYNEGA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7 870 909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13 779 646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SAAS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EDLU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EMR &amp; PARTNERS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W.S INVESTMENT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BUILDR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55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admin@synega.com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www.synega.com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925 548 804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