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f3a17da37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abb5e503d4b41"/>
  </p:sldMasterIdLst>
  <p:sldIdLst>
    <p:sldId xmlns:r="http://schemas.openxmlformats.org/officeDocument/2006/relationships" id="256" r:id="R437cf7389f614619"/>
    <p:sldId xmlns:r="http://schemas.openxmlformats.org/officeDocument/2006/relationships" id="257" r:id="R99dfea14b9c0464c"/>
    <p:sldId xmlns:r="http://schemas.openxmlformats.org/officeDocument/2006/relationships" id="258" r:id="Rfeba404c1a5a4aac"/>
    <p:sldId xmlns:r="http://schemas.openxmlformats.org/officeDocument/2006/relationships" id="259" r:id="R0b32faf0055d4e41"/>
    <p:sldId xmlns:r="http://schemas.openxmlformats.org/officeDocument/2006/relationships" id="260" r:id="Re137dfcdf5ce45b6"/>
    <p:sldId xmlns:r="http://schemas.openxmlformats.org/officeDocument/2006/relationships" id="261" r:id="Rdf0a4c5ef7d447e2"/>
    <p:sldId xmlns:r="http://schemas.openxmlformats.org/officeDocument/2006/relationships" id="262" r:id="R132a777acee1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abb5e503d4b41" /><Relationship Type="http://schemas.openxmlformats.org/officeDocument/2006/relationships/slide" Target="/ppt/slides/slide1.xml" Id="R437cf7389f614619" /><Relationship Type="http://schemas.openxmlformats.org/officeDocument/2006/relationships/slide" Target="/ppt/slides/slide2.xml" Id="R99dfea14b9c0464c" /><Relationship Type="http://schemas.openxmlformats.org/officeDocument/2006/relationships/slide" Target="/ppt/slides/slide3.xml" Id="Rfeba404c1a5a4aac" /><Relationship Type="http://schemas.openxmlformats.org/officeDocument/2006/relationships/slide" Target="/ppt/slides/slide4.xml" Id="R0b32faf0055d4e41" /><Relationship Type="http://schemas.openxmlformats.org/officeDocument/2006/relationships/slide" Target="/ppt/slides/slide5.xml" Id="Re137dfcdf5ce45b6" /><Relationship Type="http://schemas.openxmlformats.org/officeDocument/2006/relationships/slide" Target="/ppt/slides/slide6.xml" Id="Rdf0a4c5ef7d447e2" /><Relationship Type="http://schemas.openxmlformats.org/officeDocument/2006/relationships/slide" Target="/ppt/slides/slide7.xml" Id="R132a777acee1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6f6e6653b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ef87b7e04789" /><Relationship Type="http://schemas.openxmlformats.org/officeDocument/2006/relationships/theme" Target="/ppt/slideMasters/theme/theme1.xml" Id="Rf9cd1d7908d9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3ef87b7e0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2f4d5f1c0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fc6e9b51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6720bd3cb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d6c207fe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afc5bac9449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c81a5946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db8abd10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