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c1e504ed649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ee66ec5f5244c3"/>
  </p:sldMasterIdLst>
  <p:sldIdLst>
    <p:sldId xmlns:r="http://schemas.openxmlformats.org/officeDocument/2006/relationships" id="256" r:id="Rdd05f1e4f03b42f2"/>
    <p:sldId xmlns:r="http://schemas.openxmlformats.org/officeDocument/2006/relationships" id="257" r:id="R9b35e4aeb9544fad"/>
    <p:sldId xmlns:r="http://schemas.openxmlformats.org/officeDocument/2006/relationships" id="258" r:id="R6c8b7bd42eea4338"/>
    <p:sldId xmlns:r="http://schemas.openxmlformats.org/officeDocument/2006/relationships" id="259" r:id="R6645bcb34d66496b"/>
    <p:sldId xmlns:r="http://schemas.openxmlformats.org/officeDocument/2006/relationships" id="260" r:id="R17a92e72724b477f"/>
    <p:sldId xmlns:r="http://schemas.openxmlformats.org/officeDocument/2006/relationships" id="261" r:id="Ref84bd5963b840df"/>
    <p:sldId xmlns:r="http://schemas.openxmlformats.org/officeDocument/2006/relationships" id="262" r:id="R7e452cc9ed5e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e66ec5f5244c3" /><Relationship Type="http://schemas.openxmlformats.org/officeDocument/2006/relationships/slide" Target="/ppt/slides/slide1.xml" Id="Rdd05f1e4f03b42f2" /><Relationship Type="http://schemas.openxmlformats.org/officeDocument/2006/relationships/slide" Target="/ppt/slides/slide2.xml" Id="R9b35e4aeb9544fad" /><Relationship Type="http://schemas.openxmlformats.org/officeDocument/2006/relationships/slide" Target="/ppt/slides/slide3.xml" Id="R6c8b7bd42eea4338" /><Relationship Type="http://schemas.openxmlformats.org/officeDocument/2006/relationships/slide" Target="/ppt/slides/slide4.xml" Id="R6645bcb34d66496b" /><Relationship Type="http://schemas.openxmlformats.org/officeDocument/2006/relationships/slide" Target="/ppt/slides/slide5.xml" Id="R17a92e72724b477f" /><Relationship Type="http://schemas.openxmlformats.org/officeDocument/2006/relationships/slide" Target="/ppt/slides/slide6.xml" Id="Ref84bd5963b840df" /><Relationship Type="http://schemas.openxmlformats.org/officeDocument/2006/relationships/slide" Target="/ppt/slides/slide7.xml" Id="R7e452cc9ed5e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1990a0346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ce1a214f34c45" /><Relationship Type="http://schemas.openxmlformats.org/officeDocument/2006/relationships/theme" Target="/ppt/slideMasters/theme/theme1.xml" Id="R78b1d8d39eed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2ce1a214f3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78081aec8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875f2ced3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8fbd6c8df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c085cd2a5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ed13caa39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0897fee8445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6e480a74d40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SOLARIS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19 467 885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36 818 974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51 613 471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ÅKERSTRØM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Øyens vei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925 535 494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SOLARIS AS</a:t>
            </a:r>
          </a:p>
        </p:txBody>
      </p:sp>
    </p:spTree>
  </p:cSld>
  <p:clrMapOvr>
    <a:masterClrMapping xmlns:a="http://schemas.openxmlformats.org/drawingml/2006/main"/>
  </p:clrMapOvr>
</p:sld>
</file>