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091fddea5b44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69dc4f6163496e"/>
  </p:sldMasterIdLst>
  <p:sldIdLst>
    <p:sldId xmlns:r="http://schemas.openxmlformats.org/officeDocument/2006/relationships" id="256" r:id="Rd9ebdf8a28f346c0"/>
    <p:sldId xmlns:r="http://schemas.openxmlformats.org/officeDocument/2006/relationships" id="257" r:id="Rccacb8cbbf1a41c1"/>
    <p:sldId xmlns:r="http://schemas.openxmlformats.org/officeDocument/2006/relationships" id="258" r:id="R2b89ab2626be4889"/>
    <p:sldId xmlns:r="http://schemas.openxmlformats.org/officeDocument/2006/relationships" id="259" r:id="R36ec0cd436044b39"/>
    <p:sldId xmlns:r="http://schemas.openxmlformats.org/officeDocument/2006/relationships" id="260" r:id="Rd2fbcf2798b54c09"/>
    <p:sldId xmlns:r="http://schemas.openxmlformats.org/officeDocument/2006/relationships" id="261" r:id="Rcb6033e762014759"/>
    <p:sldId xmlns:r="http://schemas.openxmlformats.org/officeDocument/2006/relationships" id="262" r:id="R718c1aa6222041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69dc4f6163496e" /><Relationship Type="http://schemas.openxmlformats.org/officeDocument/2006/relationships/slide" Target="/ppt/slides/slide1.xml" Id="Rd9ebdf8a28f346c0" /><Relationship Type="http://schemas.openxmlformats.org/officeDocument/2006/relationships/slide" Target="/ppt/slides/slide2.xml" Id="Rccacb8cbbf1a41c1" /><Relationship Type="http://schemas.openxmlformats.org/officeDocument/2006/relationships/slide" Target="/ppt/slides/slide3.xml" Id="R2b89ab2626be4889" /><Relationship Type="http://schemas.openxmlformats.org/officeDocument/2006/relationships/slide" Target="/ppt/slides/slide4.xml" Id="R36ec0cd436044b39" /><Relationship Type="http://schemas.openxmlformats.org/officeDocument/2006/relationships/slide" Target="/ppt/slides/slide5.xml" Id="Rd2fbcf2798b54c09" /><Relationship Type="http://schemas.openxmlformats.org/officeDocument/2006/relationships/slide" Target="/ppt/slides/slide6.xml" Id="Rcb6033e762014759" /><Relationship Type="http://schemas.openxmlformats.org/officeDocument/2006/relationships/slide" Target="/ppt/slides/slide7.xml" Id="R718c1aa6222041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793bc6085a41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2ff4ca05e4dcf" /><Relationship Type="http://schemas.openxmlformats.org/officeDocument/2006/relationships/theme" Target="/ppt/slideMasters/theme/theme1.xml" Id="R8d351a29245149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32ff4ca05e4d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cfde596fd4f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1c52b64184d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2511561be44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6577d93e547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f3470c3a04e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0cae8ec6146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c5e3251f745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ØKONOMIBISTAND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ØKONOMIBISTAND AS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2 480 502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150 316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4 608 310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11 821 183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22 383 132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ØB HOLDING FLADHUS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Rundskogen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925 531 618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