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b1d434d1945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5144938e864a0c"/>
  </p:sldMasterIdLst>
  <p:sldIdLst>
    <p:sldId xmlns:r="http://schemas.openxmlformats.org/officeDocument/2006/relationships" id="256" r:id="R84624c973d3d4c0f"/>
    <p:sldId xmlns:r="http://schemas.openxmlformats.org/officeDocument/2006/relationships" id="257" r:id="R401643aeac954b83"/>
    <p:sldId xmlns:r="http://schemas.openxmlformats.org/officeDocument/2006/relationships" id="258" r:id="R8fc2fc8310f94f89"/>
    <p:sldId xmlns:r="http://schemas.openxmlformats.org/officeDocument/2006/relationships" id="259" r:id="R76c5a395ef984e83"/>
    <p:sldId xmlns:r="http://schemas.openxmlformats.org/officeDocument/2006/relationships" id="260" r:id="R890310f798fc4a04"/>
    <p:sldId xmlns:r="http://schemas.openxmlformats.org/officeDocument/2006/relationships" id="261" r:id="Re8e01fd557d147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144938e864a0c" /><Relationship Type="http://schemas.openxmlformats.org/officeDocument/2006/relationships/slide" Target="/ppt/slides/slide1.xml" Id="R84624c973d3d4c0f" /><Relationship Type="http://schemas.openxmlformats.org/officeDocument/2006/relationships/slide" Target="/ppt/slides/slide2.xml" Id="R401643aeac954b83" /><Relationship Type="http://schemas.openxmlformats.org/officeDocument/2006/relationships/slide" Target="/ppt/slides/slide3.xml" Id="R8fc2fc8310f94f89" /><Relationship Type="http://schemas.openxmlformats.org/officeDocument/2006/relationships/slide" Target="/ppt/slides/slide4.xml" Id="R76c5a395ef984e83" /><Relationship Type="http://schemas.openxmlformats.org/officeDocument/2006/relationships/slide" Target="/ppt/slides/slide5.xml" Id="R890310f798fc4a04" /><Relationship Type="http://schemas.openxmlformats.org/officeDocument/2006/relationships/slide" Target="/ppt/slides/slide6.xml" Id="Re8e01fd557d147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07a471441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58bbc969d479b" /><Relationship Type="http://schemas.openxmlformats.org/officeDocument/2006/relationships/theme" Target="/ppt/slideMasters/theme/theme1.xml" Id="Ra2bf7cdb1616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58bbc969d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5e5d0bf4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0a5d5755647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60e518732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db92dff1f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078e8fffc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4130f7824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INCUBATE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Traneberglia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6710 Raudeberg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925 523 909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